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slideLayouts/slideLayout18.xml" ContentType="application/vnd.openxmlformats-officedocument.presentationml.slideLayout+xml"/>
  <Override PartName="/ppt/theme/theme7.xml" ContentType="application/vnd.openxmlformats-officedocument.theme+xml"/>
  <Override PartName="/ppt/slideLayouts/slideLayout19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1" r:id="rId4"/>
    <p:sldMasterId id="2147483855" r:id="rId5"/>
    <p:sldMasterId id="2147483860" r:id="rId6"/>
    <p:sldMasterId id="2147483865" r:id="rId7"/>
    <p:sldMasterId id="2147483869" r:id="rId8"/>
    <p:sldMasterId id="2147483873" r:id="rId9"/>
    <p:sldMasterId id="2147483876" r:id="rId10"/>
    <p:sldMasterId id="2147483878" r:id="rId11"/>
  </p:sldMasterIdLst>
  <p:notesMasterIdLst>
    <p:notesMasterId r:id="rId19"/>
  </p:notesMasterIdLst>
  <p:handoutMasterIdLst>
    <p:handoutMasterId r:id="rId20"/>
  </p:handoutMasterIdLst>
  <p:sldIdLst>
    <p:sldId id="273" r:id="rId12"/>
    <p:sldId id="285" r:id="rId13"/>
    <p:sldId id="257" r:id="rId14"/>
    <p:sldId id="2147475898" r:id="rId15"/>
    <p:sldId id="2147475899" r:id="rId16"/>
    <p:sldId id="286" r:id="rId17"/>
    <p:sldId id="288" r:id="rId18"/>
  </p:sldIdLst>
  <p:sldSz cx="12192000" cy="6858000"/>
  <p:notesSz cx="6735763" cy="98663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7F1"/>
    <a:srgbClr val="323254"/>
    <a:srgbClr val="EDE9DE"/>
    <a:srgbClr val="999999"/>
    <a:srgbClr val="6B6B6B"/>
    <a:srgbClr val="009644"/>
    <a:srgbClr val="D9E8FF"/>
    <a:srgbClr val="2152CD"/>
    <a:srgbClr val="F0F3F5"/>
    <a:srgbClr val="E6EB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1834FA-AEE8-4B63-BC81-14A8DDDC97F0}" v="4" dt="2025-02-07T14:12:37.831"/>
    <p1510:client id="{12769420-793D-455F-9D89-3F90FE16BBDB}" v="207" dt="2025-02-07T13:52:16.112"/>
    <p1510:client id="{2008B78D-39C5-47BD-AD7A-46CDF3ED340F}" v="77" dt="2025-02-06T14:52:02.614"/>
  </p1510:revLst>
</p1510:revInfo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テーマ スタイル 1 - アクセント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FECB4D8-DB02-4DC6-A0A2-4F2EBAE1DC90}" styleName="中間スタイル 1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80D7C2-C71C-4954-96FD-054291026068}" type="datetimeFigureOut">
              <a:rPr kumimoji="1" lang="ja-JP" altLang="en-US" smtClean="0"/>
              <a:t>2025/2/10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D3DCEE-B097-4030-ADF4-3BBC1834F1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54117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621" cy="493237"/>
          </a:xfrm>
          <a:prstGeom prst="rect">
            <a:avLst/>
          </a:prstGeom>
        </p:spPr>
        <p:txBody>
          <a:bodyPr vert="horz" lIns="90654" tIns="45327" rIns="90654" bIns="4532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573" y="0"/>
            <a:ext cx="2918621" cy="493237"/>
          </a:xfrm>
          <a:prstGeom prst="rect">
            <a:avLst/>
          </a:prstGeom>
        </p:spPr>
        <p:txBody>
          <a:bodyPr vert="horz" lIns="90654" tIns="45327" rIns="90654" bIns="45327" rtlCol="0"/>
          <a:lstStyle>
            <a:lvl1pPr algn="r">
              <a:defRPr sz="1200"/>
            </a:lvl1pPr>
          </a:lstStyle>
          <a:p>
            <a:fld id="{22D47178-B8E3-4C6B-8BC5-346FB48B6F2B}" type="datetimeFigureOut">
              <a:rPr kumimoji="1" lang="ja-JP" altLang="en-US" smtClean="0"/>
              <a:t>2025/2/10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82550" y="741363"/>
            <a:ext cx="6570663" cy="36972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54" tIns="45327" rIns="90654" bIns="4532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890" y="4686538"/>
            <a:ext cx="5387983" cy="4439132"/>
          </a:xfrm>
          <a:prstGeom prst="rect">
            <a:avLst/>
          </a:prstGeom>
        </p:spPr>
        <p:txBody>
          <a:bodyPr vert="horz" lIns="90654" tIns="45327" rIns="90654" bIns="4532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371502"/>
            <a:ext cx="2918621" cy="493236"/>
          </a:xfrm>
          <a:prstGeom prst="rect">
            <a:avLst/>
          </a:prstGeom>
        </p:spPr>
        <p:txBody>
          <a:bodyPr vert="horz" lIns="90654" tIns="45327" rIns="90654" bIns="4532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573" y="9371502"/>
            <a:ext cx="2918621" cy="493236"/>
          </a:xfrm>
          <a:prstGeom prst="rect">
            <a:avLst/>
          </a:prstGeom>
        </p:spPr>
        <p:txBody>
          <a:bodyPr vert="horz" lIns="90654" tIns="45327" rIns="90654" bIns="45327" rtlCol="0" anchor="b"/>
          <a:lstStyle>
            <a:lvl1pPr algn="r">
              <a:defRPr sz="1200"/>
            </a:lvl1pPr>
          </a:lstStyle>
          <a:p>
            <a:fld id="{E5E19E1E-18B9-4691-AD39-212B759146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1289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/>
              <a:t>Introductie thema – doorpraten met Tom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nl-BE"/>
              <a:t>Ongekende mogelijkheden die vandaag mogelijk zijn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nl-BE"/>
              <a:t>In de wereld van onbeperkte mogelijkheden moeten we wel keuzes maken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nl-BE"/>
              <a:t>Nieuwe systemen met 99% accuraatheid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nl-BE"/>
              <a:t>Start </a:t>
            </a:r>
            <a:r>
              <a:rPr lang="nl-BE" err="1"/>
              <a:t>ve</a:t>
            </a:r>
            <a:r>
              <a:rPr lang="nl-BE"/>
              <a:t> nieuw tijdperk (bv. toegang tot AI en maken van eigen AI modellen) met risico v door het bos de bomen niet meer zien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nl-BE"/>
              <a:t>Hen bijstaan door de meest betrouwbare te zijn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nl-BE"/>
              <a:t>Link: </a:t>
            </a:r>
            <a:r>
              <a:rPr lang="nl-BE" err="1"/>
              <a:t>voice</a:t>
            </a:r>
            <a:r>
              <a:rPr lang="nl-BE"/>
              <a:t> of </a:t>
            </a:r>
            <a:r>
              <a:rPr lang="nl-BE" err="1"/>
              <a:t>the</a:t>
            </a:r>
            <a:r>
              <a:rPr lang="nl-BE"/>
              <a:t> customer tour &gt; oefening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19E1E-18B9-4691-AD39-212B7591467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3121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/>
              <a:t>Significantie locatie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19E1E-18B9-4691-AD39-212B75914679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1592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Linken naar team presentatie:</a:t>
            </a:r>
            <a:br>
              <a:rPr lang="nl-BE" dirty="0"/>
            </a:br>
            <a:r>
              <a:rPr lang="nl-BE" dirty="0"/>
              <a:t>&gt; mogelijkheid om iemand uit te schakelen</a:t>
            </a:r>
          </a:p>
          <a:p>
            <a:r>
              <a:rPr lang="nl-BE" dirty="0"/>
              <a:t>&gt;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19E1E-18B9-4691-AD39-212B75914679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4144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1722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E8B48C08-AF6E-96D6-90AC-1413B40D72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903879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EB1DD7D4-9DCA-FF49-8D3C-F3457FE326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29000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6562E2B-EA42-B6D1-2BB3-919C330E506F}"/>
              </a:ext>
            </a:extLst>
          </p:cNvPr>
          <p:cNvSpPr/>
          <p:nvPr userDrawn="1"/>
        </p:nvSpPr>
        <p:spPr>
          <a:xfrm>
            <a:off x="4293326" y="3026242"/>
            <a:ext cx="2958353" cy="57430"/>
          </a:xfrm>
          <a:prstGeom prst="rect">
            <a:avLst/>
          </a:prstGeom>
          <a:solidFill>
            <a:srgbClr val="00B7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 descr="A blue and black striped background&#10;&#10;Description automatically generated">
            <a:extLst>
              <a:ext uri="{FF2B5EF4-FFF2-40B4-BE49-F238E27FC236}">
                <a16:creationId xmlns:a16="http://schemas.microsoft.com/office/drawing/2014/main" id="{C6FDA915-E2D9-A70F-C63C-FFB4BDBECA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 flipV="1">
            <a:off x="0" y="-1"/>
            <a:ext cx="12192000" cy="191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005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E8B48C08-AF6E-96D6-90AC-1413B40D72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903879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EB1DD7D4-9DCA-FF49-8D3C-F3457FE326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29000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2" name="Picture 1" descr="A blue lines on a black background&#10;&#10;Description automatically generated">
            <a:extLst>
              <a:ext uri="{FF2B5EF4-FFF2-40B4-BE49-F238E27FC236}">
                <a16:creationId xmlns:a16="http://schemas.microsoft.com/office/drawing/2014/main" id="{E9394DDF-38B0-EFF3-620F-FB5710203A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 flipV="1">
            <a:off x="-1962607" y="1946083"/>
            <a:ext cx="6116258" cy="222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788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8D5DA-1138-23BA-C81B-DFE6C9842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1976"/>
            <a:ext cx="10515600" cy="668712"/>
          </a:xfrm>
          <a:prstGeom prst="rect">
            <a:avLst/>
          </a:prstGeom>
        </p:spPr>
        <p:txBody>
          <a:bodyPr lIns="0">
            <a:normAutofit/>
          </a:bodyPr>
          <a:lstStyle>
            <a:lvl1pPr algn="l">
              <a:defRPr sz="36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E81F20-0E32-C6A5-4CC8-139E1B38A5C0}"/>
              </a:ext>
            </a:extLst>
          </p:cNvPr>
          <p:cNvSpPr/>
          <p:nvPr userDrawn="1"/>
        </p:nvSpPr>
        <p:spPr>
          <a:xfrm>
            <a:off x="838200" y="1690688"/>
            <a:ext cx="2958353" cy="57430"/>
          </a:xfrm>
          <a:prstGeom prst="rect">
            <a:avLst/>
          </a:prstGeom>
          <a:solidFill>
            <a:srgbClr val="00B7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B67D8B9-83C0-FB70-A088-F84A8AFE4DC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199" y="2022009"/>
            <a:ext cx="10515599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43008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E8B48C08-AF6E-96D6-90AC-1413B40D72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903879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EB1DD7D4-9DCA-FF49-8D3C-F3457FE326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29000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6562E2B-EA42-B6D1-2BB3-919C330E506F}"/>
              </a:ext>
            </a:extLst>
          </p:cNvPr>
          <p:cNvSpPr/>
          <p:nvPr userDrawn="1"/>
        </p:nvSpPr>
        <p:spPr>
          <a:xfrm>
            <a:off x="4293326" y="3026242"/>
            <a:ext cx="2958353" cy="57430"/>
          </a:xfrm>
          <a:prstGeom prst="rect">
            <a:avLst/>
          </a:prstGeom>
          <a:solidFill>
            <a:srgbClr val="00B7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 descr="A blue and black striped background&#10;&#10;Description automatically generated">
            <a:extLst>
              <a:ext uri="{FF2B5EF4-FFF2-40B4-BE49-F238E27FC236}">
                <a16:creationId xmlns:a16="http://schemas.microsoft.com/office/drawing/2014/main" id="{C6FDA915-E2D9-A70F-C63C-FFB4BDBECA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 flipV="1">
            <a:off x="0" y="-1"/>
            <a:ext cx="12192000" cy="191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5227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E8B48C08-AF6E-96D6-90AC-1413B40D72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903879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EB1DD7D4-9DCA-FF49-8D3C-F3457FE326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29000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6562E2B-EA42-B6D1-2BB3-919C330E506F}"/>
              </a:ext>
            </a:extLst>
          </p:cNvPr>
          <p:cNvSpPr/>
          <p:nvPr userDrawn="1"/>
        </p:nvSpPr>
        <p:spPr>
          <a:xfrm>
            <a:off x="4293326" y="3026242"/>
            <a:ext cx="2958353" cy="57430"/>
          </a:xfrm>
          <a:prstGeom prst="rect">
            <a:avLst/>
          </a:prstGeom>
          <a:solidFill>
            <a:srgbClr val="00B7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 descr="A blue lines on a black background&#10;&#10;Description automatically generated">
            <a:extLst>
              <a:ext uri="{FF2B5EF4-FFF2-40B4-BE49-F238E27FC236}">
                <a16:creationId xmlns:a16="http://schemas.microsoft.com/office/drawing/2014/main" id="{E9394DDF-38B0-EFF3-620F-FB5710203A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 flipV="1">
            <a:off x="-1962607" y="1946083"/>
            <a:ext cx="6116258" cy="222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5502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8D5DA-1138-23BA-C81B-DFE6C9842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1976"/>
            <a:ext cx="10515600" cy="668712"/>
          </a:xfrm>
          <a:prstGeom prst="rect">
            <a:avLst/>
          </a:prstGeom>
        </p:spPr>
        <p:txBody>
          <a:bodyPr lIns="0">
            <a:normAutofit/>
          </a:bodyPr>
          <a:lstStyle>
            <a:lvl1pPr algn="l">
              <a:defRPr sz="36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E81F20-0E32-C6A5-4CC8-139E1B38A5C0}"/>
              </a:ext>
            </a:extLst>
          </p:cNvPr>
          <p:cNvSpPr/>
          <p:nvPr userDrawn="1"/>
        </p:nvSpPr>
        <p:spPr>
          <a:xfrm>
            <a:off x="838200" y="1690688"/>
            <a:ext cx="2958353" cy="57430"/>
          </a:xfrm>
          <a:prstGeom prst="rect">
            <a:avLst/>
          </a:prstGeom>
          <a:solidFill>
            <a:srgbClr val="00B7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B67D8B9-83C0-FB70-A088-F84A8AFE4DC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199" y="2022009"/>
            <a:ext cx="10515599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45422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54753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black wavy lines&#10;&#10;Description automatically generated">
            <a:extLst>
              <a:ext uri="{FF2B5EF4-FFF2-40B4-BE49-F238E27FC236}">
                <a16:creationId xmlns:a16="http://schemas.microsoft.com/office/drawing/2014/main" id="{82F1CC46-90C9-F7B6-F736-799DE77983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686696" y="686695"/>
            <a:ext cx="6858002" cy="548461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8A22513-2C08-8EA8-019D-67FB5090C5E1}"/>
              </a:ext>
            </a:extLst>
          </p:cNvPr>
          <p:cNvSpPr/>
          <p:nvPr userDrawn="1"/>
        </p:nvSpPr>
        <p:spPr>
          <a:xfrm>
            <a:off x="5951538" y="3331678"/>
            <a:ext cx="2958353" cy="57430"/>
          </a:xfrm>
          <a:prstGeom prst="rect">
            <a:avLst/>
          </a:prstGeom>
          <a:solidFill>
            <a:srgbClr val="00B7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8FA621B6-DB1F-10E8-5227-67F2E2E6C2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44957" y="1165962"/>
            <a:ext cx="4465638" cy="4464050"/>
          </a:xfrm>
          <a:prstGeom prst="ellipse">
            <a:avLst/>
          </a:prstGeom>
          <a:solidFill>
            <a:schemeClr val="bg1"/>
          </a:solidFill>
          <a:ln w="254000">
            <a:solidFill>
              <a:schemeClr val="bg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D858C11-5338-0AAA-0E44-F404F184CB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1538" y="2492896"/>
            <a:ext cx="5977110" cy="668712"/>
          </a:xfrm>
          <a:prstGeom prst="rect">
            <a:avLst/>
          </a:prstGeom>
        </p:spPr>
        <p:txBody>
          <a:bodyPr lIns="0">
            <a:noAutofit/>
          </a:bodyPr>
          <a:lstStyle>
            <a:lvl1pPr algn="l"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Title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032EC679-1E08-9E57-2C59-04580374643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951539" y="3586166"/>
            <a:ext cx="5977110" cy="90082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Name &amp; function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4F4FF28-3DE5-9D24-5D54-6FACBF44BD5B}"/>
              </a:ext>
            </a:extLst>
          </p:cNvPr>
          <p:cNvGrpSpPr/>
          <p:nvPr userDrawn="1"/>
        </p:nvGrpSpPr>
        <p:grpSpPr>
          <a:xfrm>
            <a:off x="10272464" y="260648"/>
            <a:ext cx="1539453" cy="777394"/>
            <a:chOff x="6446230" y="1844824"/>
            <a:chExt cx="5372583" cy="271305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A6F740A-E620-3311-6D07-241D43C8EE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46230" y="1844824"/>
              <a:ext cx="5372582" cy="2600568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2EDCB88-163A-DD36-FD03-EA8DFCD3F9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32104" y="3212976"/>
              <a:ext cx="4786709" cy="13448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055367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76624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FA9CA3-D4CD-E726-828B-CE553F345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975CD-A88D-43B0-B535-7D5FA43C6645}" type="datetimeFigureOut">
              <a:rPr lang="en-GB" smtClean="0"/>
              <a:t>10/02/2025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218451-25BB-2514-15F9-1BA000899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708B2C-1D70-E33A-2289-2B5F3DBCA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8C464-5E8E-4073-B7BA-E7DA62215A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924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Slide_Empt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9882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59FB6BC2-7C57-D7BF-77CB-D4A668BCA80D}"/>
              </a:ext>
            </a:extLst>
          </p:cNvPr>
          <p:cNvSpPr txBox="1">
            <a:spLocks/>
          </p:cNvSpPr>
          <p:nvPr userDrawn="1"/>
        </p:nvSpPr>
        <p:spPr>
          <a:xfrm>
            <a:off x="5447928" y="3389096"/>
            <a:ext cx="6063100" cy="42097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BE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Tom Lauwers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0453FEAF-D3EB-E6CE-217D-49AD9983574C}"/>
              </a:ext>
            </a:extLst>
          </p:cNvPr>
          <p:cNvSpPr txBox="1">
            <a:spLocks/>
          </p:cNvSpPr>
          <p:nvPr userDrawn="1"/>
        </p:nvSpPr>
        <p:spPr>
          <a:xfrm>
            <a:off x="5447928" y="3789040"/>
            <a:ext cx="6063100" cy="42097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BE" i="1">
                <a:solidFill>
                  <a:schemeClr val="tx1"/>
                </a:solidFill>
                <a:latin typeface="Calibri" panose="020F0502020204030204"/>
              </a:rPr>
              <a:t>Country Manager </a:t>
            </a:r>
            <a:r>
              <a:rPr kumimoji="0" lang="nl-BE" sz="2000" b="0" i="1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Benelux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E8B48C08-AF6E-96D6-90AC-1413B40D72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903879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EB1DD7D4-9DCA-FF49-8D3C-F3457FE326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29000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6562E2B-EA42-B6D1-2BB3-919C330E506F}"/>
              </a:ext>
            </a:extLst>
          </p:cNvPr>
          <p:cNvSpPr/>
          <p:nvPr userDrawn="1"/>
        </p:nvSpPr>
        <p:spPr>
          <a:xfrm>
            <a:off x="4293326" y="3026242"/>
            <a:ext cx="2958353" cy="57430"/>
          </a:xfrm>
          <a:prstGeom prst="rect">
            <a:avLst/>
          </a:prstGeom>
          <a:solidFill>
            <a:srgbClr val="00B7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 descr="A blue and black striped background&#10;&#10;Description automatically generated">
            <a:extLst>
              <a:ext uri="{FF2B5EF4-FFF2-40B4-BE49-F238E27FC236}">
                <a16:creationId xmlns:a16="http://schemas.microsoft.com/office/drawing/2014/main" id="{C6FDA915-E2D9-A70F-C63C-FFB4BDBECA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 flipV="1">
            <a:off x="0" y="-1"/>
            <a:ext cx="12192000" cy="191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732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59FB6BC2-7C57-D7BF-77CB-D4A668BCA80D}"/>
              </a:ext>
            </a:extLst>
          </p:cNvPr>
          <p:cNvSpPr txBox="1">
            <a:spLocks/>
          </p:cNvSpPr>
          <p:nvPr userDrawn="1"/>
        </p:nvSpPr>
        <p:spPr>
          <a:xfrm>
            <a:off x="5447928" y="3389096"/>
            <a:ext cx="6063100" cy="42097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BE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Tom Lauwers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0453FEAF-D3EB-E6CE-217D-49AD9983574C}"/>
              </a:ext>
            </a:extLst>
          </p:cNvPr>
          <p:cNvSpPr txBox="1">
            <a:spLocks/>
          </p:cNvSpPr>
          <p:nvPr userDrawn="1"/>
        </p:nvSpPr>
        <p:spPr>
          <a:xfrm>
            <a:off x="5447928" y="3789040"/>
            <a:ext cx="6063100" cy="42097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BE" i="1">
                <a:solidFill>
                  <a:schemeClr val="tx1"/>
                </a:solidFill>
                <a:latin typeface="Calibri" panose="020F0502020204030204"/>
              </a:rPr>
              <a:t>Country Manager </a:t>
            </a:r>
            <a:r>
              <a:rPr kumimoji="0" lang="nl-BE" sz="2000" b="0" i="1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Benelux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E8B48C08-AF6E-96D6-90AC-1413B40D72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903879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EB1DD7D4-9DCA-FF49-8D3C-F3457FE326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29000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6562E2B-EA42-B6D1-2BB3-919C330E506F}"/>
              </a:ext>
            </a:extLst>
          </p:cNvPr>
          <p:cNvSpPr/>
          <p:nvPr userDrawn="1"/>
        </p:nvSpPr>
        <p:spPr>
          <a:xfrm>
            <a:off x="4293326" y="3026242"/>
            <a:ext cx="2958353" cy="57430"/>
          </a:xfrm>
          <a:prstGeom prst="rect">
            <a:avLst/>
          </a:prstGeom>
          <a:solidFill>
            <a:srgbClr val="00B7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 descr="A blue lines on a black background&#10;&#10;Description automatically generated">
            <a:extLst>
              <a:ext uri="{FF2B5EF4-FFF2-40B4-BE49-F238E27FC236}">
                <a16:creationId xmlns:a16="http://schemas.microsoft.com/office/drawing/2014/main" id="{E9394DDF-38B0-EFF3-620F-FB5710203A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 flipV="1">
            <a:off x="-1962607" y="1946083"/>
            <a:ext cx="6116258" cy="222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537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8D5DA-1138-23BA-C81B-DFE6C9842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1976"/>
            <a:ext cx="10515600" cy="668712"/>
          </a:xfrm>
          <a:prstGeom prst="rect">
            <a:avLst/>
          </a:prstGeom>
        </p:spPr>
        <p:txBody>
          <a:bodyPr lIns="0">
            <a:normAutofit/>
          </a:bodyPr>
          <a:lstStyle>
            <a:lvl1pPr algn="l">
              <a:defRPr sz="36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E81F20-0E32-C6A5-4CC8-139E1B38A5C0}"/>
              </a:ext>
            </a:extLst>
          </p:cNvPr>
          <p:cNvSpPr/>
          <p:nvPr userDrawn="1"/>
        </p:nvSpPr>
        <p:spPr>
          <a:xfrm>
            <a:off x="838200" y="1690688"/>
            <a:ext cx="2958353" cy="57430"/>
          </a:xfrm>
          <a:prstGeom prst="rect">
            <a:avLst/>
          </a:prstGeom>
          <a:solidFill>
            <a:srgbClr val="00B7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B67D8B9-83C0-FB70-A088-F84A8AFE4DC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199" y="2022009"/>
            <a:ext cx="10515599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27181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13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59FB6BC2-7C57-D7BF-77CB-D4A668BCA80D}"/>
              </a:ext>
            </a:extLst>
          </p:cNvPr>
          <p:cNvSpPr txBox="1">
            <a:spLocks/>
          </p:cNvSpPr>
          <p:nvPr userDrawn="1"/>
        </p:nvSpPr>
        <p:spPr>
          <a:xfrm>
            <a:off x="5447928" y="3389096"/>
            <a:ext cx="6063100" cy="42097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BE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Tom Lauwers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0453FEAF-D3EB-E6CE-217D-49AD9983574C}"/>
              </a:ext>
            </a:extLst>
          </p:cNvPr>
          <p:cNvSpPr txBox="1">
            <a:spLocks/>
          </p:cNvSpPr>
          <p:nvPr userDrawn="1"/>
        </p:nvSpPr>
        <p:spPr>
          <a:xfrm>
            <a:off x="5447928" y="3789040"/>
            <a:ext cx="6063100" cy="42097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BE" i="1">
                <a:solidFill>
                  <a:schemeClr val="tx1"/>
                </a:solidFill>
                <a:latin typeface="Calibri" panose="020F0502020204030204"/>
              </a:rPr>
              <a:t>Country Manager </a:t>
            </a:r>
            <a:r>
              <a:rPr kumimoji="0" lang="nl-BE" sz="2000" b="0" i="1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Benelux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E8B48C08-AF6E-96D6-90AC-1413B40D72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903879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EB1DD7D4-9DCA-FF49-8D3C-F3457FE326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29000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6562E2B-EA42-B6D1-2BB3-919C330E506F}"/>
              </a:ext>
            </a:extLst>
          </p:cNvPr>
          <p:cNvSpPr/>
          <p:nvPr userDrawn="1"/>
        </p:nvSpPr>
        <p:spPr>
          <a:xfrm>
            <a:off x="4293326" y="3026242"/>
            <a:ext cx="2958353" cy="57430"/>
          </a:xfrm>
          <a:prstGeom prst="rect">
            <a:avLst/>
          </a:prstGeom>
          <a:solidFill>
            <a:srgbClr val="00B7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 descr="A blue and black striped background&#10;&#10;Description automatically generated">
            <a:extLst>
              <a:ext uri="{FF2B5EF4-FFF2-40B4-BE49-F238E27FC236}">
                <a16:creationId xmlns:a16="http://schemas.microsoft.com/office/drawing/2014/main" id="{C6FDA915-E2D9-A70F-C63C-FFB4BDBECA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 flipV="1">
            <a:off x="0" y="-1"/>
            <a:ext cx="12192000" cy="191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668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59FB6BC2-7C57-D7BF-77CB-D4A668BCA80D}"/>
              </a:ext>
            </a:extLst>
          </p:cNvPr>
          <p:cNvSpPr txBox="1">
            <a:spLocks/>
          </p:cNvSpPr>
          <p:nvPr userDrawn="1"/>
        </p:nvSpPr>
        <p:spPr>
          <a:xfrm>
            <a:off x="5447928" y="3389096"/>
            <a:ext cx="6063100" cy="42097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BE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Tom Lauwers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0453FEAF-D3EB-E6CE-217D-49AD9983574C}"/>
              </a:ext>
            </a:extLst>
          </p:cNvPr>
          <p:cNvSpPr txBox="1">
            <a:spLocks/>
          </p:cNvSpPr>
          <p:nvPr userDrawn="1"/>
        </p:nvSpPr>
        <p:spPr>
          <a:xfrm>
            <a:off x="5447928" y="3789040"/>
            <a:ext cx="6063100" cy="42097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BE" i="1">
                <a:solidFill>
                  <a:schemeClr val="tx1"/>
                </a:solidFill>
                <a:latin typeface="Calibri" panose="020F0502020204030204"/>
              </a:rPr>
              <a:t>Country Manager </a:t>
            </a:r>
            <a:r>
              <a:rPr kumimoji="0" lang="nl-BE" sz="2000" b="0" i="1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Benelux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E8B48C08-AF6E-96D6-90AC-1413B40D72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903879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EB1DD7D4-9DCA-FF49-8D3C-F3457FE326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29000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6562E2B-EA42-B6D1-2BB3-919C330E506F}"/>
              </a:ext>
            </a:extLst>
          </p:cNvPr>
          <p:cNvSpPr/>
          <p:nvPr userDrawn="1"/>
        </p:nvSpPr>
        <p:spPr>
          <a:xfrm>
            <a:off x="4293326" y="3026242"/>
            <a:ext cx="2958353" cy="57430"/>
          </a:xfrm>
          <a:prstGeom prst="rect">
            <a:avLst/>
          </a:prstGeom>
          <a:solidFill>
            <a:srgbClr val="00B7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 descr="A blue lines on a black background&#10;&#10;Description automatically generated">
            <a:extLst>
              <a:ext uri="{FF2B5EF4-FFF2-40B4-BE49-F238E27FC236}">
                <a16:creationId xmlns:a16="http://schemas.microsoft.com/office/drawing/2014/main" id="{1B104D51-3107-BB06-F5E8-4C2E4FFA11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 flipV="1">
            <a:off x="-1962607" y="1946083"/>
            <a:ext cx="6116258" cy="222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429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8D5DA-1138-23BA-C81B-DFE6C9842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1976"/>
            <a:ext cx="10515600" cy="668712"/>
          </a:xfrm>
          <a:prstGeom prst="rect">
            <a:avLst/>
          </a:prstGeom>
        </p:spPr>
        <p:txBody>
          <a:bodyPr lIns="0">
            <a:normAutofit/>
          </a:bodyPr>
          <a:lstStyle>
            <a:lvl1pPr algn="l">
              <a:defRPr sz="36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E81F20-0E32-C6A5-4CC8-139E1B38A5C0}"/>
              </a:ext>
            </a:extLst>
          </p:cNvPr>
          <p:cNvSpPr/>
          <p:nvPr userDrawn="1"/>
        </p:nvSpPr>
        <p:spPr>
          <a:xfrm>
            <a:off x="838200" y="1690688"/>
            <a:ext cx="2958353" cy="57430"/>
          </a:xfrm>
          <a:prstGeom prst="rect">
            <a:avLst/>
          </a:prstGeom>
          <a:solidFill>
            <a:srgbClr val="00B7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B67D8B9-83C0-FB70-A088-F84A8AFE4DC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199" y="2022009"/>
            <a:ext cx="10515599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54432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5.xml"/><Relationship Id="rId7" Type="http://schemas.microsoft.com/office/2007/relationships/hdphoto" Target="../media/hdphoto1.wdp"/><Relationship Id="rId12" Type="http://schemas.openxmlformats.org/officeDocument/2006/relationships/image" Target="../media/image8.sv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openxmlformats.org/officeDocument/2006/relationships/theme" Target="../theme/theme2.xml"/><Relationship Id="rId10" Type="http://schemas.openxmlformats.org/officeDocument/2006/relationships/image" Target="../media/image6.sv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theme" Target="../theme/theme3.xml"/><Relationship Id="rId9" Type="http://schemas.openxmlformats.org/officeDocument/2006/relationships/image" Target="../media/image10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svg"/><Relationship Id="rId11" Type="http://schemas.openxmlformats.org/officeDocument/2006/relationships/image" Target="../media/image4.png"/><Relationship Id="rId5" Type="http://schemas.openxmlformats.org/officeDocument/2006/relationships/image" Target="../media/image5.png"/><Relationship Id="rId10" Type="http://schemas.microsoft.com/office/2007/relationships/hdphoto" Target="../media/hdphoto1.wdp"/><Relationship Id="rId4" Type="http://schemas.openxmlformats.org/officeDocument/2006/relationships/theme" Target="../theme/theme4.xml"/><Relationship Id="rId9" Type="http://schemas.openxmlformats.org/officeDocument/2006/relationships/image" Target="../media/image1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6.sv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theme" Target="../theme/theme5.xml"/><Relationship Id="rId10" Type="http://schemas.openxmlformats.org/officeDocument/2006/relationships/image" Target="../media/image12.png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8.sv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8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black striped background&#10;&#10;Description automatically generated">
            <a:extLst>
              <a:ext uri="{FF2B5EF4-FFF2-40B4-BE49-F238E27FC236}">
                <a16:creationId xmlns:a16="http://schemas.microsoft.com/office/drawing/2014/main" id="{51651554-1A93-DBEE-5CE3-94B8A2B3568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 flipV="1">
            <a:off x="0" y="-1"/>
            <a:ext cx="12192000" cy="1912229"/>
          </a:xfrm>
          <a:prstGeom prst="rect">
            <a:avLst/>
          </a:prstGeom>
        </p:spPr>
      </p:pic>
      <p:pic>
        <p:nvPicPr>
          <p:cNvPr id="6" name="Picture 5" descr="A blue lines on a black background&#10;&#10;Description automatically generated">
            <a:extLst>
              <a:ext uri="{FF2B5EF4-FFF2-40B4-BE49-F238E27FC236}">
                <a16:creationId xmlns:a16="http://schemas.microsoft.com/office/drawing/2014/main" id="{42F06113-BF53-A28F-0A5E-FE1E7086769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 flipV="1">
            <a:off x="7985" y="4172855"/>
            <a:ext cx="12192000" cy="2685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181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949FA23-739B-E16A-0A73-8D7D5AE91110}"/>
              </a:ext>
            </a:extLst>
          </p:cNvPr>
          <p:cNvGrpSpPr/>
          <p:nvPr userDrawn="1"/>
        </p:nvGrpSpPr>
        <p:grpSpPr>
          <a:xfrm>
            <a:off x="632672" y="5621519"/>
            <a:ext cx="1539453" cy="777394"/>
            <a:chOff x="6446230" y="1844824"/>
            <a:chExt cx="5372583" cy="271305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EAC7B6B-7F6E-33DE-0D12-5AC5DB0E1A5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46230" y="1844824"/>
              <a:ext cx="5372582" cy="260056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8D91814-4871-5CD2-91B6-46A9B308789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32104" y="3212976"/>
              <a:ext cx="4786709" cy="1344898"/>
            </a:xfrm>
            <a:prstGeom prst="rect">
              <a:avLst/>
            </a:prstGeom>
          </p:spPr>
        </p:pic>
      </p:grpSp>
      <p:pic>
        <p:nvPicPr>
          <p:cNvPr id="14" name="Graphic 13">
            <a:extLst>
              <a:ext uri="{FF2B5EF4-FFF2-40B4-BE49-F238E27FC236}">
                <a16:creationId xmlns:a16="http://schemas.microsoft.com/office/drawing/2014/main" id="{D3F500F4-4540-D336-DA2C-78C5A877918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520257" y="6037204"/>
            <a:ext cx="1006103" cy="187581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3C3B91D6-64A0-E194-B4FD-560E953E4411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718245" y="6037204"/>
            <a:ext cx="468948" cy="18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344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64" r:id="rId2"/>
    <p:sldLayoutId id="2147483859" r:id="rId3"/>
    <p:sldLayoutId id="214748387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D3F500F4-4540-D336-DA2C-78C5A877918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20257" y="6037204"/>
            <a:ext cx="1006103" cy="187581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3C3B91D6-64A0-E194-B4FD-560E953E441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718245" y="6037204"/>
            <a:ext cx="468948" cy="187581"/>
          </a:xfrm>
          <a:prstGeom prst="rect">
            <a:avLst/>
          </a:prstGeom>
        </p:spPr>
      </p:pic>
      <p:pic>
        <p:nvPicPr>
          <p:cNvPr id="30" name="Picture 29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9A284959-4897-C039-0F76-0DF4C9D049B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360" y="5966213"/>
            <a:ext cx="3060490" cy="41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233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3" r:id="rId2"/>
    <p:sldLayoutId id="214748386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D3F500F4-4540-D336-DA2C-78C5A877918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20257" y="6037204"/>
            <a:ext cx="1006103" cy="187581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3C3B91D6-64A0-E194-B4FD-560E953E441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718245" y="6037204"/>
            <a:ext cx="468948" cy="187581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C9055C75-EDBD-42B4-B9DE-41C52051713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lum bright="-100000"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72657" y="6189604"/>
            <a:ext cx="1006103" cy="187581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59D98F71-3B30-E3CF-E4AF-321B16208A8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lum bright="-100000"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870645" y="6189604"/>
            <a:ext cx="468948" cy="18758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7CBE83E-010D-FE72-D937-BE404ACF8E35}"/>
              </a:ext>
            </a:extLst>
          </p:cNvPr>
          <p:cNvGrpSpPr/>
          <p:nvPr userDrawn="1"/>
        </p:nvGrpSpPr>
        <p:grpSpPr>
          <a:xfrm>
            <a:off x="632672" y="5621519"/>
            <a:ext cx="1539453" cy="777394"/>
            <a:chOff x="6446230" y="1844824"/>
            <a:chExt cx="5372583" cy="271305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198E6A9-9074-9F3B-11C5-B3C480CECB2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46230" y="1844824"/>
              <a:ext cx="5372582" cy="2600568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AA51D12-8AB4-EACE-65CE-03CFF1FAEA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32104" y="3212976"/>
              <a:ext cx="4786709" cy="13448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09523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D3F500F4-4540-D336-DA2C-78C5A877918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520257" y="6037204"/>
            <a:ext cx="1006103" cy="187581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3C3B91D6-64A0-E194-B4FD-560E953E441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718245" y="6037204"/>
            <a:ext cx="468948" cy="187581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C9055C75-EDBD-42B4-B9DE-41C52051713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lum bright="-100000"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72657" y="6189604"/>
            <a:ext cx="1006103" cy="187581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59D98F71-3B30-E3CF-E4AF-321B16208A8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lum bright="-100000"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870645" y="6189604"/>
            <a:ext cx="468948" cy="18758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D832AB4-3144-13A3-61B5-24C447D4DCB7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360" y="5966213"/>
            <a:ext cx="3060489" cy="41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204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56E4E67B-2C63-9E91-4A9F-D419559EE69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20257" y="6037204"/>
            <a:ext cx="1006103" cy="187581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07AB8A1-1AFD-D764-D0BB-410E3A3B945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18245" y="6037204"/>
            <a:ext cx="468948" cy="187581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CC482237-0549-A96C-36EC-233DC6B2DD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lum bright="-100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72657" y="6189604"/>
            <a:ext cx="1006103" cy="187581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6075A3CA-54B4-2891-D5C9-FF7D32E77A0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lum bright="-100000"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70645" y="6189604"/>
            <a:ext cx="468948" cy="18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247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6234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5972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jpe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3.png"/><Relationship Id="rId11" Type="http://schemas.openxmlformats.org/officeDocument/2006/relationships/image" Target="../media/image27.png"/><Relationship Id="rId5" Type="http://schemas.openxmlformats.org/officeDocument/2006/relationships/image" Target="../media/image22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1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uilding with a tall tower&#10;&#10;Description automatically generated with medium confidence">
            <a:extLst>
              <a:ext uri="{FF2B5EF4-FFF2-40B4-BE49-F238E27FC236}">
                <a16:creationId xmlns:a16="http://schemas.microsoft.com/office/drawing/2014/main" id="{CC27DC5E-045F-BA03-F994-ABE5883092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alphaModFix amt="1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10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9D8058F-1D33-ACF5-1407-B995C879B3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1664" y="1817219"/>
            <a:ext cx="6383535" cy="308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250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88C4201D-91E6-680E-8ED0-150C411DC4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79530" y="3645024"/>
            <a:ext cx="5977110" cy="900826"/>
          </a:xfrm>
        </p:spPr>
        <p:txBody>
          <a:bodyPr/>
          <a:lstStyle/>
          <a:p>
            <a:r>
              <a:rPr lang="nl-BE" sz="3200" b="1" dirty="0"/>
              <a:t>Margot Lannoy </a:t>
            </a:r>
            <a:br>
              <a:rPr lang="nl-BE" dirty="0"/>
            </a:br>
            <a:r>
              <a:rPr lang="nl-BE" dirty="0"/>
              <a:t>Head of Sales Europe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8D62FFA-288C-409C-F02C-7B4154135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Welcome</a:t>
            </a:r>
            <a:endParaRPr lang="en-US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8BFD29C7-D566-C6E5-4A0C-F0E22190480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8" b="18"/>
          <a:stretch>
            <a:fillRect/>
          </a:stretch>
        </p:blipFill>
        <p:spPr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125853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EA115E-886B-2E60-32DD-4713D9F7895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72" t="-47" r="-363" b="47"/>
          <a:stretch/>
        </p:blipFill>
        <p:spPr>
          <a:xfrm>
            <a:off x="1" y="-3228"/>
            <a:ext cx="12302531" cy="68644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1F881E1-A9EB-DA3E-04BD-9DE3AFF2749C}"/>
              </a:ext>
            </a:extLst>
          </p:cNvPr>
          <p:cNvSpPr txBox="1"/>
          <p:nvPr/>
        </p:nvSpPr>
        <p:spPr>
          <a:xfrm>
            <a:off x="1391477" y="3892826"/>
            <a:ext cx="3528391" cy="16399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25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A5756178-5C63-F597-82E2-37B546D5F13B}"/>
              </a:ext>
            </a:extLst>
          </p:cNvPr>
          <p:cNvSpPr/>
          <p:nvPr/>
        </p:nvSpPr>
        <p:spPr>
          <a:xfrm>
            <a:off x="4897400" y="4590685"/>
            <a:ext cx="2478953" cy="403313"/>
          </a:xfrm>
          <a:custGeom>
            <a:avLst/>
            <a:gdLst>
              <a:gd name="connsiteX0" fmla="*/ 3185591 w 3185591"/>
              <a:gd name="connsiteY0" fmla="*/ 259140 h 518279"/>
              <a:gd name="connsiteX1" fmla="*/ 1592796 w 3185591"/>
              <a:gd name="connsiteY1" fmla="*/ 518280 h 518279"/>
              <a:gd name="connsiteX2" fmla="*/ 0 w 3185591"/>
              <a:gd name="connsiteY2" fmla="*/ 259140 h 518279"/>
              <a:gd name="connsiteX3" fmla="*/ 1592796 w 3185591"/>
              <a:gd name="connsiteY3" fmla="*/ 0 h 518279"/>
              <a:gd name="connsiteX4" fmla="*/ 3185591 w 3185591"/>
              <a:gd name="connsiteY4" fmla="*/ 259140 h 518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85591" h="518279">
                <a:moveTo>
                  <a:pt x="3185591" y="259140"/>
                </a:moveTo>
                <a:cubicBezTo>
                  <a:pt x="3185591" y="402259"/>
                  <a:pt x="2472472" y="518280"/>
                  <a:pt x="1592796" y="518280"/>
                </a:cubicBezTo>
                <a:cubicBezTo>
                  <a:pt x="713119" y="518280"/>
                  <a:pt x="0" y="402259"/>
                  <a:pt x="0" y="259140"/>
                </a:cubicBezTo>
                <a:cubicBezTo>
                  <a:pt x="0" y="116021"/>
                  <a:pt x="713119" y="0"/>
                  <a:pt x="1592796" y="0"/>
                </a:cubicBezTo>
                <a:cubicBezTo>
                  <a:pt x="2472472" y="0"/>
                  <a:pt x="3185591" y="116021"/>
                  <a:pt x="3185591" y="259140"/>
                </a:cubicBezTo>
                <a:close/>
              </a:path>
            </a:pathLst>
          </a:custGeom>
          <a:solidFill>
            <a:srgbClr val="00B7F1">
              <a:alpha val="26000"/>
            </a:srgbClr>
          </a:solidFill>
          <a:ln w="1523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D8CCEFE7-DDAE-69A5-7726-DDD9A1850D31}"/>
              </a:ext>
            </a:extLst>
          </p:cNvPr>
          <p:cNvSpPr/>
          <p:nvPr/>
        </p:nvSpPr>
        <p:spPr>
          <a:xfrm>
            <a:off x="5732259" y="4115725"/>
            <a:ext cx="805084" cy="697139"/>
          </a:xfrm>
          <a:custGeom>
            <a:avLst/>
            <a:gdLst>
              <a:gd name="connsiteX0" fmla="*/ 0 w 1034577"/>
              <a:gd name="connsiteY0" fmla="*/ 895862 h 895861"/>
              <a:gd name="connsiteX1" fmla="*/ 517365 w 1034577"/>
              <a:gd name="connsiteY1" fmla="*/ 0 h 895861"/>
              <a:gd name="connsiteX2" fmla="*/ 1034578 w 1034577"/>
              <a:gd name="connsiteY2" fmla="*/ 895862 h 895861"/>
              <a:gd name="connsiteX3" fmla="*/ 0 w 1034577"/>
              <a:gd name="connsiteY3" fmla="*/ 895862 h 89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4577" h="895861">
                <a:moveTo>
                  <a:pt x="0" y="895862"/>
                </a:moveTo>
                <a:lnTo>
                  <a:pt x="517365" y="0"/>
                </a:lnTo>
                <a:lnTo>
                  <a:pt x="1034578" y="895862"/>
                </a:lnTo>
                <a:lnTo>
                  <a:pt x="0" y="895862"/>
                </a:lnTo>
                <a:close/>
              </a:path>
            </a:pathLst>
          </a:custGeom>
          <a:solidFill>
            <a:srgbClr val="000000"/>
          </a:solidFill>
          <a:ln w="1523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B0B6B9E-237B-8AEE-2F07-91B9963DE1EB}"/>
              </a:ext>
            </a:extLst>
          </p:cNvPr>
          <p:cNvGrpSpPr/>
          <p:nvPr/>
        </p:nvGrpSpPr>
        <p:grpSpPr>
          <a:xfrm rot="507803">
            <a:off x="1849311" y="1088231"/>
            <a:ext cx="8832559" cy="3613331"/>
            <a:chOff x="456218" y="593575"/>
            <a:chExt cx="11350321" cy="464332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BEA745B0-E1AB-8471-37BF-AFB6D3A60F21}"/>
                </a:ext>
              </a:extLst>
            </p:cNvPr>
            <p:cNvSpPr/>
            <p:nvPr/>
          </p:nvSpPr>
          <p:spPr>
            <a:xfrm rot="21060001">
              <a:off x="456218" y="4356442"/>
              <a:ext cx="11350321" cy="113564"/>
            </a:xfrm>
            <a:custGeom>
              <a:avLst/>
              <a:gdLst>
                <a:gd name="connsiteX0" fmla="*/ 0 w 11350321"/>
                <a:gd name="connsiteY0" fmla="*/ 0 h 113564"/>
                <a:gd name="connsiteX1" fmla="*/ 11350321 w 11350321"/>
                <a:gd name="connsiteY1" fmla="*/ 0 h 113564"/>
                <a:gd name="connsiteX2" fmla="*/ 11350321 w 11350321"/>
                <a:gd name="connsiteY2" fmla="*/ 113564 h 113564"/>
                <a:gd name="connsiteX3" fmla="*/ 0 w 11350321"/>
                <a:gd name="connsiteY3" fmla="*/ 113564 h 113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50321" h="113564">
                  <a:moveTo>
                    <a:pt x="0" y="0"/>
                  </a:moveTo>
                  <a:lnTo>
                    <a:pt x="11350321" y="0"/>
                  </a:lnTo>
                  <a:lnTo>
                    <a:pt x="11350321" y="113564"/>
                  </a:lnTo>
                  <a:lnTo>
                    <a:pt x="0" y="113564"/>
                  </a:lnTo>
                  <a:close/>
                </a:path>
              </a:pathLst>
            </a:custGeom>
            <a:solidFill>
              <a:srgbClr val="000000"/>
            </a:solidFill>
            <a:ln w="1523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grpSp>
          <p:nvGrpSpPr>
            <p:cNvPr id="6" name="Graphic 4">
              <a:extLst>
                <a:ext uri="{FF2B5EF4-FFF2-40B4-BE49-F238E27FC236}">
                  <a16:creationId xmlns:a16="http://schemas.microsoft.com/office/drawing/2014/main" id="{986D473D-15DC-6CCA-82BA-338790BBE3BD}"/>
                </a:ext>
              </a:extLst>
            </p:cNvPr>
            <p:cNvGrpSpPr/>
            <p:nvPr/>
          </p:nvGrpSpPr>
          <p:grpSpPr>
            <a:xfrm>
              <a:off x="922455" y="593575"/>
              <a:ext cx="3856458" cy="4643328"/>
              <a:chOff x="884087" y="548680"/>
              <a:chExt cx="3856458" cy="4643328"/>
            </a:xfrm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8E1286FB-FE1A-4EF3-B8AF-82B92C52007E}"/>
                  </a:ext>
                </a:extLst>
              </p:cNvPr>
              <p:cNvSpPr/>
              <p:nvPr/>
            </p:nvSpPr>
            <p:spPr>
              <a:xfrm>
                <a:off x="884087" y="548680"/>
                <a:ext cx="3856458" cy="4643328"/>
              </a:xfrm>
              <a:custGeom>
                <a:avLst/>
                <a:gdLst>
                  <a:gd name="connsiteX0" fmla="*/ 2686213 w 3856458"/>
                  <a:gd name="connsiteY0" fmla="*/ 1068418 h 4643328"/>
                  <a:gd name="connsiteX1" fmla="*/ 1827088 w 3856458"/>
                  <a:gd name="connsiteY1" fmla="*/ 1204543 h 4643328"/>
                  <a:gd name="connsiteX2" fmla="*/ 2038974 w 3856458"/>
                  <a:gd name="connsiteY2" fmla="*/ 587333 h 4643328"/>
                  <a:gd name="connsiteX3" fmla="*/ 1242652 w 3856458"/>
                  <a:gd name="connsiteY3" fmla="*/ 8689 h 4643328"/>
                  <a:gd name="connsiteX4" fmla="*/ 664008 w 3856458"/>
                  <a:gd name="connsiteY4" fmla="*/ 805163 h 4643328"/>
                  <a:gd name="connsiteX5" fmla="*/ 1056224 w 3856458"/>
                  <a:gd name="connsiteY5" fmla="*/ 1326644 h 4643328"/>
                  <a:gd name="connsiteX6" fmla="*/ 185819 w 3856458"/>
                  <a:gd name="connsiteY6" fmla="*/ 1464445 h 4643328"/>
                  <a:gd name="connsiteX7" fmla="*/ 0 w 3856458"/>
                  <a:gd name="connsiteY7" fmla="*/ 4643329 h 4643328"/>
                  <a:gd name="connsiteX8" fmla="*/ 3856458 w 3856458"/>
                  <a:gd name="connsiteY8" fmla="*/ 4032521 h 4643328"/>
                  <a:gd name="connsiteX9" fmla="*/ 2686213 w 3856458"/>
                  <a:gd name="connsiteY9" fmla="*/ 1068571 h 4643328"/>
                  <a:gd name="connsiteX10" fmla="*/ 1298748 w 3856458"/>
                  <a:gd name="connsiteY10" fmla="*/ 363253 h 4643328"/>
                  <a:gd name="connsiteX11" fmla="*/ 1684409 w 3856458"/>
                  <a:gd name="connsiteY11" fmla="*/ 643429 h 4643328"/>
                  <a:gd name="connsiteX12" fmla="*/ 1404081 w 3856458"/>
                  <a:gd name="connsiteY12" fmla="*/ 1029242 h 4643328"/>
                  <a:gd name="connsiteX13" fmla="*/ 1018420 w 3856458"/>
                  <a:gd name="connsiteY13" fmla="*/ 748914 h 4643328"/>
                  <a:gd name="connsiteX14" fmla="*/ 1298748 w 3856458"/>
                  <a:gd name="connsiteY14" fmla="*/ 363253 h 4643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856458" h="4643328">
                    <a:moveTo>
                      <a:pt x="2686213" y="1068418"/>
                    </a:moveTo>
                    <a:lnTo>
                      <a:pt x="1827088" y="1204543"/>
                    </a:lnTo>
                    <a:cubicBezTo>
                      <a:pt x="1989737" y="1052108"/>
                      <a:pt x="2076472" y="824217"/>
                      <a:pt x="2038974" y="587333"/>
                    </a:cubicBezTo>
                    <a:cubicBezTo>
                      <a:pt x="1978761" y="207617"/>
                      <a:pt x="1622368" y="-51523"/>
                      <a:pt x="1242652" y="8689"/>
                    </a:cubicBezTo>
                    <a:cubicBezTo>
                      <a:pt x="862936" y="68901"/>
                      <a:pt x="603796" y="425294"/>
                      <a:pt x="664008" y="805163"/>
                    </a:cubicBezTo>
                    <a:cubicBezTo>
                      <a:pt x="701507" y="1042047"/>
                      <a:pt x="854399" y="1231829"/>
                      <a:pt x="1056224" y="1326644"/>
                    </a:cubicBezTo>
                    <a:lnTo>
                      <a:pt x="185819" y="1464445"/>
                    </a:lnTo>
                    <a:lnTo>
                      <a:pt x="0" y="4643329"/>
                    </a:lnTo>
                    <a:lnTo>
                      <a:pt x="3856458" y="4032521"/>
                    </a:lnTo>
                    <a:lnTo>
                      <a:pt x="2686213" y="1068571"/>
                    </a:lnTo>
                    <a:close/>
                    <a:moveTo>
                      <a:pt x="1298748" y="363253"/>
                    </a:moveTo>
                    <a:cubicBezTo>
                      <a:pt x="1482585" y="334138"/>
                      <a:pt x="1655294" y="459592"/>
                      <a:pt x="1684409" y="643429"/>
                    </a:cubicBezTo>
                    <a:cubicBezTo>
                      <a:pt x="1713524" y="827266"/>
                      <a:pt x="1588070" y="999975"/>
                      <a:pt x="1404081" y="1029242"/>
                    </a:cubicBezTo>
                    <a:cubicBezTo>
                      <a:pt x="1220244" y="1058358"/>
                      <a:pt x="1047535" y="932903"/>
                      <a:pt x="1018420" y="748914"/>
                    </a:cubicBezTo>
                    <a:cubicBezTo>
                      <a:pt x="989305" y="565077"/>
                      <a:pt x="1114759" y="392368"/>
                      <a:pt x="1298748" y="363253"/>
                    </a:cubicBezTo>
                    <a:close/>
                  </a:path>
                </a:pathLst>
              </a:custGeom>
              <a:solidFill>
                <a:srgbClr val="000000"/>
              </a:solidFill>
              <a:ln w="152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ＭＳ Ｐゴシック" pitchFamily="50" charset="-128"/>
                  <a:cs typeface="+mn-cs"/>
                </a:endParaRPr>
              </a:p>
            </p:txBody>
          </p:sp>
          <p:grpSp>
            <p:nvGrpSpPr>
              <p:cNvPr id="23" name="Graphic 4">
                <a:extLst>
                  <a:ext uri="{FF2B5EF4-FFF2-40B4-BE49-F238E27FC236}">
                    <a16:creationId xmlns:a16="http://schemas.microsoft.com/office/drawing/2014/main" id="{BF4C6B38-ECC6-4215-19D4-10C5D5514BB6}"/>
                  </a:ext>
                </a:extLst>
              </p:cNvPr>
              <p:cNvGrpSpPr/>
              <p:nvPr/>
            </p:nvGrpSpPr>
            <p:grpSpPr>
              <a:xfrm>
                <a:off x="1283929" y="2031013"/>
                <a:ext cx="2743572" cy="2824682"/>
                <a:chOff x="1283929" y="2031013"/>
                <a:chExt cx="2743572" cy="2824682"/>
              </a:xfrm>
              <a:solidFill>
                <a:srgbClr val="FFFFFF"/>
              </a:solidFill>
            </p:grpSpPr>
            <p:grpSp>
              <p:nvGrpSpPr>
                <p:cNvPr id="24" name="Graphic 4">
                  <a:extLst>
                    <a:ext uri="{FF2B5EF4-FFF2-40B4-BE49-F238E27FC236}">
                      <a16:creationId xmlns:a16="http://schemas.microsoft.com/office/drawing/2014/main" id="{E46B982B-CA5D-07E7-F344-36D4C79F44C9}"/>
                    </a:ext>
                  </a:extLst>
                </p:cNvPr>
                <p:cNvGrpSpPr/>
                <p:nvPr/>
              </p:nvGrpSpPr>
              <p:grpSpPr>
                <a:xfrm>
                  <a:off x="1283929" y="4043919"/>
                  <a:ext cx="550840" cy="811775"/>
                  <a:chOff x="1283929" y="4043919"/>
                  <a:chExt cx="550840" cy="811775"/>
                </a:xfrm>
                <a:solidFill>
                  <a:srgbClr val="FFFFFF"/>
                </a:solidFill>
              </p:grpSpPr>
              <p:sp>
                <p:nvSpPr>
                  <p:cNvPr id="105" name="Freeform: Shape 104">
                    <a:extLst>
                      <a:ext uri="{FF2B5EF4-FFF2-40B4-BE49-F238E27FC236}">
                        <a16:creationId xmlns:a16="http://schemas.microsoft.com/office/drawing/2014/main" id="{EDD8E5C4-C5BB-9AD9-E156-EF786F0B8C3C}"/>
                      </a:ext>
                    </a:extLst>
                  </p:cNvPr>
                  <p:cNvSpPr/>
                  <p:nvPr/>
                </p:nvSpPr>
                <p:spPr>
                  <a:xfrm>
                    <a:off x="1517120" y="4675554"/>
                    <a:ext cx="208815" cy="59160"/>
                  </a:xfrm>
                  <a:custGeom>
                    <a:avLst/>
                    <a:gdLst>
                      <a:gd name="connsiteX0" fmla="*/ 9633 w 208815"/>
                      <a:gd name="connsiteY0" fmla="*/ 29271 h 59160"/>
                      <a:gd name="connsiteX1" fmla="*/ 11158 w 208815"/>
                      <a:gd name="connsiteY1" fmla="*/ 58843 h 59160"/>
                      <a:gd name="connsiteX2" fmla="*/ 34176 w 208815"/>
                      <a:gd name="connsiteY2" fmla="*/ 56100 h 59160"/>
                      <a:gd name="connsiteX3" fmla="*/ 178684 w 208815"/>
                      <a:gd name="connsiteY3" fmla="*/ 33234 h 59160"/>
                      <a:gd name="connsiteX4" fmla="*/ 201854 w 208815"/>
                      <a:gd name="connsiteY4" fmla="*/ 28661 h 59160"/>
                      <a:gd name="connsiteX5" fmla="*/ 208714 w 208815"/>
                      <a:gd name="connsiteY5" fmla="*/ 13875 h 59160"/>
                      <a:gd name="connsiteX6" fmla="*/ 198806 w 208815"/>
                      <a:gd name="connsiteY6" fmla="*/ 766 h 59160"/>
                      <a:gd name="connsiteX7" fmla="*/ 177007 w 208815"/>
                      <a:gd name="connsiteY7" fmla="*/ 2290 h 59160"/>
                      <a:gd name="connsiteX8" fmla="*/ 153227 w 208815"/>
                      <a:gd name="connsiteY8" fmla="*/ 6101 h 59160"/>
                      <a:gd name="connsiteX9" fmla="*/ 58413 w 208815"/>
                      <a:gd name="connsiteY9" fmla="*/ 21039 h 59160"/>
                      <a:gd name="connsiteX10" fmla="*/ 10701 w 208815"/>
                      <a:gd name="connsiteY10" fmla="*/ 29119 h 59160"/>
                      <a:gd name="connsiteX11" fmla="*/ 9786 w 208815"/>
                      <a:gd name="connsiteY11" fmla="*/ 29119 h 591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08815" h="59160">
                        <a:moveTo>
                          <a:pt x="9633" y="29271"/>
                        </a:moveTo>
                        <a:cubicBezTo>
                          <a:pt x="-4543" y="33844"/>
                          <a:pt x="-2256" y="55795"/>
                          <a:pt x="11158" y="58843"/>
                        </a:cubicBezTo>
                        <a:cubicBezTo>
                          <a:pt x="16188" y="60063"/>
                          <a:pt x="26401" y="57471"/>
                          <a:pt x="34176" y="56100"/>
                        </a:cubicBezTo>
                        <a:cubicBezTo>
                          <a:pt x="84174" y="48173"/>
                          <a:pt x="129905" y="40856"/>
                          <a:pt x="178684" y="33234"/>
                        </a:cubicBezTo>
                        <a:cubicBezTo>
                          <a:pt x="187221" y="31862"/>
                          <a:pt x="197434" y="31253"/>
                          <a:pt x="201854" y="28661"/>
                        </a:cubicBezTo>
                        <a:cubicBezTo>
                          <a:pt x="205818" y="26375"/>
                          <a:pt x="209476" y="20430"/>
                          <a:pt x="208714" y="13875"/>
                        </a:cubicBezTo>
                        <a:cubicBezTo>
                          <a:pt x="207952" y="7473"/>
                          <a:pt x="203531" y="2443"/>
                          <a:pt x="198806" y="766"/>
                        </a:cubicBezTo>
                        <a:cubicBezTo>
                          <a:pt x="193470" y="-1064"/>
                          <a:pt x="186611" y="766"/>
                          <a:pt x="177007" y="2290"/>
                        </a:cubicBezTo>
                        <a:cubicBezTo>
                          <a:pt x="169843" y="3357"/>
                          <a:pt x="163288" y="4424"/>
                          <a:pt x="153227" y="6101"/>
                        </a:cubicBezTo>
                        <a:cubicBezTo>
                          <a:pt x="120606" y="11284"/>
                          <a:pt x="88900" y="16314"/>
                          <a:pt x="58413" y="21039"/>
                        </a:cubicBezTo>
                        <a:cubicBezTo>
                          <a:pt x="43474" y="23478"/>
                          <a:pt x="23505" y="24850"/>
                          <a:pt x="10701" y="29119"/>
                        </a:cubicBezTo>
                        <a:cubicBezTo>
                          <a:pt x="10396" y="29119"/>
                          <a:pt x="10091" y="29119"/>
                          <a:pt x="9786" y="29119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106" name="Freeform: Shape 105">
                    <a:extLst>
                      <a:ext uri="{FF2B5EF4-FFF2-40B4-BE49-F238E27FC236}">
                        <a16:creationId xmlns:a16="http://schemas.microsoft.com/office/drawing/2014/main" id="{472AB5E8-85D5-B6F2-2BCB-955153182BCB}"/>
                      </a:ext>
                    </a:extLst>
                  </p:cNvPr>
                  <p:cNvSpPr/>
                  <p:nvPr/>
                </p:nvSpPr>
                <p:spPr>
                  <a:xfrm>
                    <a:off x="1523918" y="4718802"/>
                    <a:ext cx="208707" cy="59082"/>
                  </a:xfrm>
                  <a:custGeom>
                    <a:avLst/>
                    <a:gdLst>
                      <a:gd name="connsiteX0" fmla="*/ 10762 w 208707"/>
                      <a:gd name="connsiteY0" fmla="*/ 58735 h 59082"/>
                      <a:gd name="connsiteX1" fmla="*/ 33780 w 208707"/>
                      <a:gd name="connsiteY1" fmla="*/ 56448 h 59082"/>
                      <a:gd name="connsiteX2" fmla="*/ 179203 w 208707"/>
                      <a:gd name="connsiteY2" fmla="*/ 33431 h 59082"/>
                      <a:gd name="connsiteX3" fmla="*/ 202221 w 208707"/>
                      <a:gd name="connsiteY3" fmla="*/ 28400 h 59082"/>
                      <a:gd name="connsiteX4" fmla="*/ 208623 w 208707"/>
                      <a:gd name="connsiteY4" fmla="*/ 14071 h 59082"/>
                      <a:gd name="connsiteX5" fmla="*/ 198258 w 208707"/>
                      <a:gd name="connsiteY5" fmla="*/ 505 h 59082"/>
                      <a:gd name="connsiteX6" fmla="*/ 176154 w 208707"/>
                      <a:gd name="connsiteY6" fmla="*/ 2639 h 59082"/>
                      <a:gd name="connsiteX7" fmla="*/ 152527 w 208707"/>
                      <a:gd name="connsiteY7" fmla="*/ 6449 h 59082"/>
                      <a:gd name="connsiteX8" fmla="*/ 33932 w 208707"/>
                      <a:gd name="connsiteY8" fmla="*/ 25199 h 59082"/>
                      <a:gd name="connsiteX9" fmla="*/ 9848 w 208707"/>
                      <a:gd name="connsiteY9" fmla="*/ 29467 h 59082"/>
                      <a:gd name="connsiteX10" fmla="*/ 10762 w 208707"/>
                      <a:gd name="connsiteY10" fmla="*/ 58582 h 590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08707" h="59082">
                        <a:moveTo>
                          <a:pt x="10762" y="58735"/>
                        </a:moveTo>
                        <a:cubicBezTo>
                          <a:pt x="15488" y="59954"/>
                          <a:pt x="25396" y="57668"/>
                          <a:pt x="33780" y="56448"/>
                        </a:cubicBezTo>
                        <a:cubicBezTo>
                          <a:pt x="83474" y="48522"/>
                          <a:pt x="130119" y="41205"/>
                          <a:pt x="179203" y="33431"/>
                        </a:cubicBezTo>
                        <a:cubicBezTo>
                          <a:pt x="187435" y="32211"/>
                          <a:pt x="197953" y="31296"/>
                          <a:pt x="202221" y="28400"/>
                        </a:cubicBezTo>
                        <a:cubicBezTo>
                          <a:pt x="206489" y="25504"/>
                          <a:pt x="209233" y="19559"/>
                          <a:pt x="208623" y="14071"/>
                        </a:cubicBezTo>
                        <a:cubicBezTo>
                          <a:pt x="207861" y="6297"/>
                          <a:pt x="202221" y="1724"/>
                          <a:pt x="198258" y="505"/>
                        </a:cubicBezTo>
                        <a:cubicBezTo>
                          <a:pt x="193075" y="-1020"/>
                          <a:pt x="185148" y="1267"/>
                          <a:pt x="176154" y="2639"/>
                        </a:cubicBezTo>
                        <a:cubicBezTo>
                          <a:pt x="169447" y="3706"/>
                          <a:pt x="162435" y="4773"/>
                          <a:pt x="152527" y="6449"/>
                        </a:cubicBezTo>
                        <a:cubicBezTo>
                          <a:pt x="111827" y="12852"/>
                          <a:pt x="73718" y="18949"/>
                          <a:pt x="33932" y="25199"/>
                        </a:cubicBezTo>
                        <a:cubicBezTo>
                          <a:pt x="26463" y="26418"/>
                          <a:pt x="15793" y="27333"/>
                          <a:pt x="9848" y="29467"/>
                        </a:cubicBezTo>
                        <a:cubicBezTo>
                          <a:pt x="-4024" y="34345"/>
                          <a:pt x="-2805" y="54772"/>
                          <a:pt x="10762" y="5858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107" name="Freeform: Shape 106">
                    <a:extLst>
                      <a:ext uri="{FF2B5EF4-FFF2-40B4-BE49-F238E27FC236}">
                        <a16:creationId xmlns:a16="http://schemas.microsoft.com/office/drawing/2014/main" id="{41EB0FF4-6AE0-0F61-5D92-FF68B620A147}"/>
                      </a:ext>
                    </a:extLst>
                  </p:cNvPr>
                  <p:cNvSpPr/>
                  <p:nvPr/>
                </p:nvSpPr>
                <p:spPr>
                  <a:xfrm>
                    <a:off x="1545805" y="4763679"/>
                    <a:ext cx="178685" cy="55312"/>
                  </a:xfrm>
                  <a:custGeom>
                    <a:avLst/>
                    <a:gdLst>
                      <a:gd name="connsiteX0" fmla="*/ 11436 w 178685"/>
                      <a:gd name="connsiteY0" fmla="*/ 55168 h 55312"/>
                      <a:gd name="connsiteX1" fmla="*/ 31252 w 178685"/>
                      <a:gd name="connsiteY1" fmla="*/ 52424 h 55312"/>
                      <a:gd name="connsiteX2" fmla="*/ 151981 w 178685"/>
                      <a:gd name="connsiteY2" fmla="*/ 33370 h 55312"/>
                      <a:gd name="connsiteX3" fmla="*/ 171645 w 178685"/>
                      <a:gd name="connsiteY3" fmla="*/ 29711 h 55312"/>
                      <a:gd name="connsiteX4" fmla="*/ 177743 w 178685"/>
                      <a:gd name="connsiteY4" fmla="*/ 10352 h 55312"/>
                      <a:gd name="connsiteX5" fmla="*/ 166920 w 178685"/>
                      <a:gd name="connsiteY5" fmla="*/ 139 h 55312"/>
                      <a:gd name="connsiteX6" fmla="*/ 147560 w 178685"/>
                      <a:gd name="connsiteY6" fmla="*/ 2730 h 55312"/>
                      <a:gd name="connsiteX7" fmla="*/ 48630 w 178685"/>
                      <a:gd name="connsiteY7" fmla="*/ 18431 h 55312"/>
                      <a:gd name="connsiteX8" fmla="*/ 8539 w 178685"/>
                      <a:gd name="connsiteY8" fmla="*/ 25291 h 55312"/>
                      <a:gd name="connsiteX9" fmla="*/ 11436 w 178685"/>
                      <a:gd name="connsiteY9" fmla="*/ 55168 h 553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78685" h="55312">
                        <a:moveTo>
                          <a:pt x="11436" y="55168"/>
                        </a:moveTo>
                        <a:cubicBezTo>
                          <a:pt x="16161" y="55930"/>
                          <a:pt x="24240" y="53491"/>
                          <a:pt x="31252" y="52424"/>
                        </a:cubicBezTo>
                        <a:cubicBezTo>
                          <a:pt x="73172" y="45717"/>
                          <a:pt x="110519" y="39925"/>
                          <a:pt x="151981" y="33370"/>
                        </a:cubicBezTo>
                        <a:cubicBezTo>
                          <a:pt x="159298" y="32150"/>
                          <a:pt x="167529" y="31845"/>
                          <a:pt x="171645" y="29711"/>
                        </a:cubicBezTo>
                        <a:cubicBezTo>
                          <a:pt x="176371" y="27272"/>
                          <a:pt x="180639" y="19346"/>
                          <a:pt x="177743" y="10352"/>
                        </a:cubicBezTo>
                        <a:cubicBezTo>
                          <a:pt x="176523" y="6694"/>
                          <a:pt x="171950" y="901"/>
                          <a:pt x="166920" y="139"/>
                        </a:cubicBezTo>
                        <a:cubicBezTo>
                          <a:pt x="162652" y="-623"/>
                          <a:pt x="152743" y="1968"/>
                          <a:pt x="147560" y="2730"/>
                        </a:cubicBezTo>
                        <a:cubicBezTo>
                          <a:pt x="113415" y="8218"/>
                          <a:pt x="81861" y="13096"/>
                          <a:pt x="48630" y="18431"/>
                        </a:cubicBezTo>
                        <a:cubicBezTo>
                          <a:pt x="36588" y="20260"/>
                          <a:pt x="18448" y="21327"/>
                          <a:pt x="8539" y="25291"/>
                        </a:cubicBezTo>
                        <a:cubicBezTo>
                          <a:pt x="-5485" y="30626"/>
                          <a:pt x="-607" y="53186"/>
                          <a:pt x="11436" y="5516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108" name="Freeform: Shape 107">
                    <a:extLst>
                      <a:ext uri="{FF2B5EF4-FFF2-40B4-BE49-F238E27FC236}">
                        <a16:creationId xmlns:a16="http://schemas.microsoft.com/office/drawing/2014/main" id="{DEE97B8E-4C80-8A7F-4321-FE131F2E027C}"/>
                      </a:ext>
                    </a:extLst>
                  </p:cNvPr>
                  <p:cNvSpPr/>
                  <p:nvPr/>
                </p:nvSpPr>
                <p:spPr>
                  <a:xfrm>
                    <a:off x="1589842" y="4813133"/>
                    <a:ext cx="103515" cy="42562"/>
                  </a:xfrm>
                  <a:custGeom>
                    <a:avLst/>
                    <a:gdLst>
                      <a:gd name="connsiteX0" fmla="*/ 172 w 103515"/>
                      <a:gd name="connsiteY0" fmla="*/ 27665 h 42562"/>
                      <a:gd name="connsiteX1" fmla="*/ 11605 w 103515"/>
                      <a:gd name="connsiteY1" fmla="*/ 42298 h 42562"/>
                      <a:gd name="connsiteX2" fmla="*/ 32336 w 103515"/>
                      <a:gd name="connsiteY2" fmla="*/ 39859 h 42562"/>
                      <a:gd name="connsiteX3" fmla="*/ 75780 w 103515"/>
                      <a:gd name="connsiteY3" fmla="*/ 33000 h 42562"/>
                      <a:gd name="connsiteX4" fmla="*/ 96664 w 103515"/>
                      <a:gd name="connsiteY4" fmla="*/ 28732 h 42562"/>
                      <a:gd name="connsiteX5" fmla="*/ 92243 w 103515"/>
                      <a:gd name="connsiteY5" fmla="*/ 531 h 42562"/>
                      <a:gd name="connsiteX6" fmla="*/ 73189 w 103515"/>
                      <a:gd name="connsiteY6" fmla="*/ 2208 h 42562"/>
                      <a:gd name="connsiteX7" fmla="*/ 53067 w 103515"/>
                      <a:gd name="connsiteY7" fmla="*/ 5409 h 42562"/>
                      <a:gd name="connsiteX8" fmla="*/ 11910 w 103515"/>
                      <a:gd name="connsiteY8" fmla="*/ 12421 h 42562"/>
                      <a:gd name="connsiteX9" fmla="*/ 20 w 103515"/>
                      <a:gd name="connsiteY9" fmla="*/ 27665 h 425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3515" h="42562">
                        <a:moveTo>
                          <a:pt x="172" y="27665"/>
                        </a:moveTo>
                        <a:cubicBezTo>
                          <a:pt x="629" y="34677"/>
                          <a:pt x="5812" y="40926"/>
                          <a:pt x="11605" y="42298"/>
                        </a:cubicBezTo>
                        <a:cubicBezTo>
                          <a:pt x="16330" y="43366"/>
                          <a:pt x="25781" y="40926"/>
                          <a:pt x="32336" y="39859"/>
                        </a:cubicBezTo>
                        <a:cubicBezTo>
                          <a:pt x="47579" y="37420"/>
                          <a:pt x="60841" y="35439"/>
                          <a:pt x="75780" y="33000"/>
                        </a:cubicBezTo>
                        <a:cubicBezTo>
                          <a:pt x="82944" y="31780"/>
                          <a:pt x="92243" y="31476"/>
                          <a:pt x="96664" y="28732"/>
                        </a:cubicBezTo>
                        <a:cubicBezTo>
                          <a:pt x="107639" y="22177"/>
                          <a:pt x="104895" y="3732"/>
                          <a:pt x="92243" y="531"/>
                        </a:cubicBezTo>
                        <a:cubicBezTo>
                          <a:pt x="86298" y="-993"/>
                          <a:pt x="79743" y="1141"/>
                          <a:pt x="73189" y="2208"/>
                        </a:cubicBezTo>
                        <a:cubicBezTo>
                          <a:pt x="64652" y="3580"/>
                          <a:pt x="59774" y="4342"/>
                          <a:pt x="53067" y="5409"/>
                        </a:cubicBezTo>
                        <a:cubicBezTo>
                          <a:pt x="39500" y="7543"/>
                          <a:pt x="23495" y="8762"/>
                          <a:pt x="11910" y="12421"/>
                        </a:cubicBezTo>
                        <a:cubicBezTo>
                          <a:pt x="7184" y="13946"/>
                          <a:pt x="-438" y="17604"/>
                          <a:pt x="20" y="2766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109" name="Freeform: Shape 108">
                    <a:extLst>
                      <a:ext uri="{FF2B5EF4-FFF2-40B4-BE49-F238E27FC236}">
                        <a16:creationId xmlns:a16="http://schemas.microsoft.com/office/drawing/2014/main" id="{79E336D8-5C82-A828-3775-43590D1134AE}"/>
                      </a:ext>
                    </a:extLst>
                  </p:cNvPr>
                  <p:cNvSpPr/>
                  <p:nvPr/>
                </p:nvSpPr>
                <p:spPr>
                  <a:xfrm>
                    <a:off x="1283929" y="4043919"/>
                    <a:ext cx="550840" cy="649137"/>
                  </a:xfrm>
                  <a:custGeom>
                    <a:avLst/>
                    <a:gdLst>
                      <a:gd name="connsiteX0" fmla="*/ 226056 w 550840"/>
                      <a:gd name="connsiteY0" fmla="*/ 5130 h 649137"/>
                      <a:gd name="connsiteX1" fmla="*/ 342517 w 550840"/>
                      <a:gd name="connsiteY1" fmla="*/ 7721 h 649137"/>
                      <a:gd name="connsiteX2" fmla="*/ 432301 w 550840"/>
                      <a:gd name="connsiteY2" fmla="*/ 47202 h 649137"/>
                      <a:gd name="connsiteX3" fmla="*/ 501659 w 550840"/>
                      <a:gd name="connsiteY3" fmla="*/ 114578 h 649137"/>
                      <a:gd name="connsiteX4" fmla="*/ 545408 w 550840"/>
                      <a:gd name="connsiteY4" fmla="*/ 217319 h 649137"/>
                      <a:gd name="connsiteX5" fmla="*/ 542664 w 550840"/>
                      <a:gd name="connsiteY5" fmla="*/ 333780 h 649137"/>
                      <a:gd name="connsiteX6" fmla="*/ 480166 w 550840"/>
                      <a:gd name="connsiteY6" fmla="*/ 466093 h 649137"/>
                      <a:gd name="connsiteX7" fmla="*/ 474068 w 550840"/>
                      <a:gd name="connsiteY7" fmla="*/ 520665 h 649137"/>
                      <a:gd name="connsiteX8" fmla="*/ 473154 w 550840"/>
                      <a:gd name="connsiteY8" fmla="*/ 549780 h 649137"/>
                      <a:gd name="connsiteX9" fmla="*/ 454252 w 550840"/>
                      <a:gd name="connsiteY9" fmla="*/ 595359 h 649137"/>
                      <a:gd name="connsiteX10" fmla="*/ 437332 w 550840"/>
                      <a:gd name="connsiteY10" fmla="*/ 615938 h 649137"/>
                      <a:gd name="connsiteX11" fmla="*/ 412027 w 550840"/>
                      <a:gd name="connsiteY11" fmla="*/ 620968 h 649137"/>
                      <a:gd name="connsiteX12" fmla="*/ 255476 w 550840"/>
                      <a:gd name="connsiteY12" fmla="*/ 645815 h 649137"/>
                      <a:gd name="connsiteX13" fmla="*/ 224684 w 550840"/>
                      <a:gd name="connsiteY13" fmla="*/ 648406 h 649137"/>
                      <a:gd name="connsiteX14" fmla="*/ 205478 w 550840"/>
                      <a:gd name="connsiteY14" fmla="*/ 634382 h 649137"/>
                      <a:gd name="connsiteX15" fmla="*/ 188252 w 550840"/>
                      <a:gd name="connsiteY15" fmla="*/ 617919 h 649137"/>
                      <a:gd name="connsiteX16" fmla="*/ 163863 w 550840"/>
                      <a:gd name="connsiteY16" fmla="*/ 571426 h 649137"/>
                      <a:gd name="connsiteX17" fmla="*/ 141760 w 550840"/>
                      <a:gd name="connsiteY17" fmla="*/ 521275 h 649137"/>
                      <a:gd name="connsiteX18" fmla="*/ 42677 w 550840"/>
                      <a:gd name="connsiteY18" fmla="*/ 416857 h 649137"/>
                      <a:gd name="connsiteX19" fmla="*/ 3349 w 550840"/>
                      <a:gd name="connsiteY19" fmla="*/ 310762 h 649137"/>
                      <a:gd name="connsiteX20" fmla="*/ 9903 w 550840"/>
                      <a:gd name="connsiteY20" fmla="*/ 198722 h 649137"/>
                      <a:gd name="connsiteX21" fmla="*/ 52280 w 550840"/>
                      <a:gd name="connsiteY21" fmla="*/ 113054 h 649137"/>
                      <a:gd name="connsiteX22" fmla="*/ 168131 w 550840"/>
                      <a:gd name="connsiteY22" fmla="*/ 22355 h 649137"/>
                      <a:gd name="connsiteX23" fmla="*/ 225904 w 550840"/>
                      <a:gd name="connsiteY23" fmla="*/ 5282 h 649137"/>
                      <a:gd name="connsiteX24" fmla="*/ 400747 w 550840"/>
                      <a:gd name="connsiteY24" fmla="*/ 580877 h 649137"/>
                      <a:gd name="connsiteX25" fmla="*/ 415991 w 550840"/>
                      <a:gd name="connsiteY25" fmla="*/ 578438 h 649137"/>
                      <a:gd name="connsiteX26" fmla="*/ 420716 w 550840"/>
                      <a:gd name="connsiteY26" fmla="*/ 570816 h 649137"/>
                      <a:gd name="connsiteX27" fmla="*/ 425442 w 550840"/>
                      <a:gd name="connsiteY27" fmla="*/ 562737 h 649137"/>
                      <a:gd name="connsiteX28" fmla="*/ 433063 w 550840"/>
                      <a:gd name="connsiteY28" fmla="*/ 521580 h 649137"/>
                      <a:gd name="connsiteX29" fmla="*/ 474678 w 550840"/>
                      <a:gd name="connsiteY29" fmla="*/ 382102 h 649137"/>
                      <a:gd name="connsiteX30" fmla="*/ 506537 w 550840"/>
                      <a:gd name="connsiteY30" fmla="*/ 308323 h 649137"/>
                      <a:gd name="connsiteX31" fmla="*/ 501354 w 550840"/>
                      <a:gd name="connsiteY31" fmla="*/ 208783 h 649137"/>
                      <a:gd name="connsiteX32" fmla="*/ 403034 w 550840"/>
                      <a:gd name="connsiteY32" fmla="*/ 77079 h 649137"/>
                      <a:gd name="connsiteX33" fmla="*/ 328035 w 550840"/>
                      <a:gd name="connsiteY33" fmla="*/ 46744 h 649137"/>
                      <a:gd name="connsiteX34" fmla="*/ 230325 w 550840"/>
                      <a:gd name="connsiteY34" fmla="*/ 46135 h 649137"/>
                      <a:gd name="connsiteX35" fmla="*/ 82920 w 550840"/>
                      <a:gd name="connsiteY35" fmla="*/ 140492 h 649137"/>
                      <a:gd name="connsiteX36" fmla="*/ 48012 w 550840"/>
                      <a:gd name="connsiteY36" fmla="*/ 215795 h 649137"/>
                      <a:gd name="connsiteX37" fmla="*/ 45878 w 550840"/>
                      <a:gd name="connsiteY37" fmla="*/ 315183 h 649137"/>
                      <a:gd name="connsiteX38" fmla="*/ 83834 w 550840"/>
                      <a:gd name="connsiteY38" fmla="*/ 401308 h 649137"/>
                      <a:gd name="connsiteX39" fmla="*/ 142979 w 550840"/>
                      <a:gd name="connsiteY39" fmla="*/ 458929 h 649137"/>
                      <a:gd name="connsiteX40" fmla="*/ 192978 w 550840"/>
                      <a:gd name="connsiteY40" fmla="*/ 528592 h 649137"/>
                      <a:gd name="connsiteX41" fmla="*/ 209136 w 550840"/>
                      <a:gd name="connsiteY41" fmla="*/ 575542 h 649137"/>
                      <a:gd name="connsiteX42" fmla="*/ 229105 w 550840"/>
                      <a:gd name="connsiteY42" fmla="*/ 600389 h 649137"/>
                      <a:gd name="connsiteX43" fmla="*/ 237032 w 550840"/>
                      <a:gd name="connsiteY43" fmla="*/ 606943 h 649137"/>
                      <a:gd name="connsiteX44" fmla="*/ 251361 w 550840"/>
                      <a:gd name="connsiteY44" fmla="*/ 604657 h 649137"/>
                      <a:gd name="connsiteX45" fmla="*/ 295719 w 550840"/>
                      <a:gd name="connsiteY45" fmla="*/ 597645 h 649137"/>
                      <a:gd name="connsiteX46" fmla="*/ 225904 w 550840"/>
                      <a:gd name="connsiteY46" fmla="*/ 451917 h 649137"/>
                      <a:gd name="connsiteX47" fmla="*/ 180783 w 550840"/>
                      <a:gd name="connsiteY47" fmla="*/ 393077 h 649137"/>
                      <a:gd name="connsiteX48" fmla="*/ 132614 w 550840"/>
                      <a:gd name="connsiteY48" fmla="*/ 337896 h 649137"/>
                      <a:gd name="connsiteX49" fmla="*/ 121943 w 550840"/>
                      <a:gd name="connsiteY49" fmla="*/ 331341 h 649137"/>
                      <a:gd name="connsiteX50" fmla="*/ 127583 w 550840"/>
                      <a:gd name="connsiteY50" fmla="*/ 320823 h 649137"/>
                      <a:gd name="connsiteX51" fmla="*/ 135815 w 550840"/>
                      <a:gd name="connsiteY51" fmla="*/ 311829 h 649137"/>
                      <a:gd name="connsiteX52" fmla="*/ 149686 w 550840"/>
                      <a:gd name="connsiteY52" fmla="*/ 291708 h 649137"/>
                      <a:gd name="connsiteX53" fmla="*/ 151211 w 550840"/>
                      <a:gd name="connsiteY53" fmla="*/ 272653 h 649137"/>
                      <a:gd name="connsiteX54" fmla="*/ 160967 w 550840"/>
                      <a:gd name="connsiteY54" fmla="*/ 259086 h 649137"/>
                      <a:gd name="connsiteX55" fmla="*/ 170570 w 550840"/>
                      <a:gd name="connsiteY55" fmla="*/ 267166 h 649137"/>
                      <a:gd name="connsiteX56" fmla="*/ 169808 w 550840"/>
                      <a:gd name="connsiteY56" fmla="*/ 282866 h 649137"/>
                      <a:gd name="connsiteX57" fmla="*/ 165387 w 550840"/>
                      <a:gd name="connsiteY57" fmla="*/ 295976 h 649137"/>
                      <a:gd name="connsiteX58" fmla="*/ 177430 w 550840"/>
                      <a:gd name="connsiteY58" fmla="*/ 331188 h 649137"/>
                      <a:gd name="connsiteX59" fmla="*/ 187338 w 550840"/>
                      <a:gd name="connsiteY59" fmla="*/ 324634 h 649137"/>
                      <a:gd name="connsiteX60" fmla="*/ 194655 w 550840"/>
                      <a:gd name="connsiteY60" fmla="*/ 316097 h 649137"/>
                      <a:gd name="connsiteX61" fmla="*/ 208526 w 550840"/>
                      <a:gd name="connsiteY61" fmla="*/ 259239 h 649137"/>
                      <a:gd name="connsiteX62" fmla="*/ 239776 w 550840"/>
                      <a:gd name="connsiteY62" fmla="*/ 256952 h 649137"/>
                      <a:gd name="connsiteX63" fmla="*/ 242214 w 550840"/>
                      <a:gd name="connsiteY63" fmla="*/ 257562 h 649137"/>
                      <a:gd name="connsiteX64" fmla="*/ 242214 w 550840"/>
                      <a:gd name="connsiteY64" fmla="*/ 208935 h 649137"/>
                      <a:gd name="connsiteX65" fmla="*/ 254409 w 550840"/>
                      <a:gd name="connsiteY65" fmla="*/ 184546 h 649137"/>
                      <a:gd name="connsiteX66" fmla="*/ 264470 w 550840"/>
                      <a:gd name="connsiteY66" fmla="*/ 213661 h 649137"/>
                      <a:gd name="connsiteX67" fmla="*/ 259440 w 550840"/>
                      <a:gd name="connsiteY67" fmla="*/ 245215 h 649137"/>
                      <a:gd name="connsiteX68" fmla="*/ 259440 w 550840"/>
                      <a:gd name="connsiteY68" fmla="*/ 280427 h 649137"/>
                      <a:gd name="connsiteX69" fmla="*/ 270567 w 550840"/>
                      <a:gd name="connsiteY69" fmla="*/ 312591 h 649137"/>
                      <a:gd name="connsiteX70" fmla="*/ 283220 w 550840"/>
                      <a:gd name="connsiteY70" fmla="*/ 307866 h 649137"/>
                      <a:gd name="connsiteX71" fmla="*/ 285506 w 550840"/>
                      <a:gd name="connsiteY71" fmla="*/ 247501 h 649137"/>
                      <a:gd name="connsiteX72" fmla="*/ 327121 w 550840"/>
                      <a:gd name="connsiteY72" fmla="*/ 252379 h 649137"/>
                      <a:gd name="connsiteX73" fmla="*/ 319347 w 550840"/>
                      <a:gd name="connsiteY73" fmla="*/ 295823 h 649137"/>
                      <a:gd name="connsiteX74" fmla="*/ 312030 w 550840"/>
                      <a:gd name="connsiteY74" fmla="*/ 304360 h 649137"/>
                      <a:gd name="connsiteX75" fmla="*/ 346633 w 550840"/>
                      <a:gd name="connsiteY75" fmla="*/ 294299 h 649137"/>
                      <a:gd name="connsiteX76" fmla="*/ 338401 w 550840"/>
                      <a:gd name="connsiteY76" fmla="*/ 271739 h 649137"/>
                      <a:gd name="connsiteX77" fmla="*/ 377120 w 550840"/>
                      <a:gd name="connsiteY77" fmla="*/ 232563 h 649137"/>
                      <a:gd name="connsiteX78" fmla="*/ 390839 w 550840"/>
                      <a:gd name="connsiteY78" fmla="*/ 238203 h 649137"/>
                      <a:gd name="connsiteX79" fmla="*/ 399223 w 550840"/>
                      <a:gd name="connsiteY79" fmla="*/ 224484 h 649137"/>
                      <a:gd name="connsiteX80" fmla="*/ 409588 w 550840"/>
                      <a:gd name="connsiteY80" fmla="*/ 232106 h 649137"/>
                      <a:gd name="connsiteX81" fmla="*/ 406997 w 550840"/>
                      <a:gd name="connsiteY81" fmla="*/ 250398 h 649137"/>
                      <a:gd name="connsiteX82" fmla="*/ 404863 w 550840"/>
                      <a:gd name="connsiteY82" fmla="*/ 269147 h 649137"/>
                      <a:gd name="connsiteX83" fmla="*/ 419192 w 550840"/>
                      <a:gd name="connsiteY83" fmla="*/ 284696 h 649137"/>
                      <a:gd name="connsiteX84" fmla="*/ 437179 w 550840"/>
                      <a:gd name="connsiteY84" fmla="*/ 279056 h 649137"/>
                      <a:gd name="connsiteX85" fmla="*/ 441905 w 550840"/>
                      <a:gd name="connsiteY85" fmla="*/ 291555 h 649137"/>
                      <a:gd name="connsiteX86" fmla="*/ 438094 w 550840"/>
                      <a:gd name="connsiteY86" fmla="*/ 296281 h 649137"/>
                      <a:gd name="connsiteX87" fmla="*/ 430624 w 550840"/>
                      <a:gd name="connsiteY87" fmla="*/ 312591 h 649137"/>
                      <a:gd name="connsiteX88" fmla="*/ 408216 w 550840"/>
                      <a:gd name="connsiteY88" fmla="*/ 361980 h 649137"/>
                      <a:gd name="connsiteX89" fmla="*/ 356388 w 550840"/>
                      <a:gd name="connsiteY89" fmla="*/ 588042 h 649137"/>
                      <a:gd name="connsiteX90" fmla="*/ 400747 w 550840"/>
                      <a:gd name="connsiteY90" fmla="*/ 581030 h 649137"/>
                      <a:gd name="connsiteX91" fmla="*/ 313402 w 550840"/>
                      <a:gd name="connsiteY91" fmla="*/ 278293 h 649137"/>
                      <a:gd name="connsiteX92" fmla="*/ 315688 w 550840"/>
                      <a:gd name="connsiteY92" fmla="*/ 263660 h 649137"/>
                      <a:gd name="connsiteX93" fmla="*/ 292518 w 550840"/>
                      <a:gd name="connsiteY93" fmla="*/ 261830 h 649137"/>
                      <a:gd name="connsiteX94" fmla="*/ 295414 w 550840"/>
                      <a:gd name="connsiteY94" fmla="*/ 297653 h 649137"/>
                      <a:gd name="connsiteX95" fmla="*/ 313402 w 550840"/>
                      <a:gd name="connsiteY95" fmla="*/ 278293 h 649137"/>
                      <a:gd name="connsiteX96" fmla="*/ 214166 w 550840"/>
                      <a:gd name="connsiteY96" fmla="*/ 274330 h 649137"/>
                      <a:gd name="connsiteX97" fmla="*/ 224684 w 550840"/>
                      <a:gd name="connsiteY97" fmla="*/ 323567 h 649137"/>
                      <a:gd name="connsiteX98" fmla="*/ 229562 w 550840"/>
                      <a:gd name="connsiteY98" fmla="*/ 322804 h 649137"/>
                      <a:gd name="connsiteX99" fmla="*/ 243434 w 550840"/>
                      <a:gd name="connsiteY99" fmla="*/ 286220 h 649137"/>
                      <a:gd name="connsiteX100" fmla="*/ 219806 w 550840"/>
                      <a:gd name="connsiteY100" fmla="*/ 270824 h 649137"/>
                      <a:gd name="connsiteX101" fmla="*/ 214014 w 550840"/>
                      <a:gd name="connsiteY101" fmla="*/ 274483 h 649137"/>
                      <a:gd name="connsiteX102" fmla="*/ 358523 w 550840"/>
                      <a:gd name="connsiteY102" fmla="*/ 284848 h 649137"/>
                      <a:gd name="connsiteX103" fmla="*/ 369955 w 550840"/>
                      <a:gd name="connsiteY103" fmla="*/ 290793 h 649137"/>
                      <a:gd name="connsiteX104" fmla="*/ 385656 w 550840"/>
                      <a:gd name="connsiteY104" fmla="*/ 288811 h 649137"/>
                      <a:gd name="connsiteX105" fmla="*/ 389619 w 550840"/>
                      <a:gd name="connsiteY105" fmla="*/ 273568 h 649137"/>
                      <a:gd name="connsiteX106" fmla="*/ 374986 w 550840"/>
                      <a:gd name="connsiteY106" fmla="*/ 247501 h 649137"/>
                      <a:gd name="connsiteX107" fmla="*/ 358523 w 550840"/>
                      <a:gd name="connsiteY107" fmla="*/ 285001 h 649137"/>
                      <a:gd name="connsiteX108" fmla="*/ 140235 w 550840"/>
                      <a:gd name="connsiteY108" fmla="*/ 331036 h 649137"/>
                      <a:gd name="connsiteX109" fmla="*/ 235202 w 550840"/>
                      <a:gd name="connsiteY109" fmla="*/ 446734 h 649137"/>
                      <a:gd name="connsiteX110" fmla="*/ 306085 w 550840"/>
                      <a:gd name="connsiteY110" fmla="*/ 595969 h 649137"/>
                      <a:gd name="connsiteX111" fmla="*/ 346328 w 550840"/>
                      <a:gd name="connsiteY111" fmla="*/ 589566 h 649137"/>
                      <a:gd name="connsiteX112" fmla="*/ 369803 w 550840"/>
                      <a:gd name="connsiteY112" fmla="*/ 433625 h 649137"/>
                      <a:gd name="connsiteX113" fmla="*/ 424832 w 550840"/>
                      <a:gd name="connsiteY113" fmla="*/ 300701 h 649137"/>
                      <a:gd name="connsiteX114" fmla="*/ 424679 w 550840"/>
                      <a:gd name="connsiteY114" fmla="*/ 299329 h 649137"/>
                      <a:gd name="connsiteX115" fmla="*/ 401967 w 550840"/>
                      <a:gd name="connsiteY115" fmla="*/ 291860 h 649137"/>
                      <a:gd name="connsiteX116" fmla="*/ 359285 w 550840"/>
                      <a:gd name="connsiteY116" fmla="*/ 303598 h 649137"/>
                      <a:gd name="connsiteX117" fmla="*/ 330627 w 550840"/>
                      <a:gd name="connsiteY117" fmla="*/ 319603 h 649137"/>
                      <a:gd name="connsiteX118" fmla="*/ 297548 w 550840"/>
                      <a:gd name="connsiteY118" fmla="*/ 316097 h 649137"/>
                      <a:gd name="connsiteX119" fmla="*/ 264013 w 550840"/>
                      <a:gd name="connsiteY119" fmla="*/ 327378 h 649137"/>
                      <a:gd name="connsiteX120" fmla="*/ 254104 w 550840"/>
                      <a:gd name="connsiteY120" fmla="*/ 317012 h 649137"/>
                      <a:gd name="connsiteX121" fmla="*/ 230020 w 550840"/>
                      <a:gd name="connsiteY121" fmla="*/ 338658 h 649137"/>
                      <a:gd name="connsiteX122" fmla="*/ 203496 w 550840"/>
                      <a:gd name="connsiteY122" fmla="*/ 330121 h 649137"/>
                      <a:gd name="connsiteX123" fmla="*/ 184442 w 550840"/>
                      <a:gd name="connsiteY123" fmla="*/ 345517 h 649137"/>
                      <a:gd name="connsiteX124" fmla="*/ 152583 w 550840"/>
                      <a:gd name="connsiteY124" fmla="*/ 318079 h 649137"/>
                      <a:gd name="connsiteX125" fmla="*/ 151973 w 550840"/>
                      <a:gd name="connsiteY125" fmla="*/ 317622 h 649137"/>
                      <a:gd name="connsiteX126" fmla="*/ 140388 w 550840"/>
                      <a:gd name="connsiteY126" fmla="*/ 330883 h 6491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</a:cxnLst>
                    <a:rect l="l" t="t" r="r" b="b"/>
                    <a:pathLst>
                      <a:path w="550840" h="649137">
                        <a:moveTo>
                          <a:pt x="226056" y="5130"/>
                        </a:moveTo>
                        <a:cubicBezTo>
                          <a:pt x="267824" y="-3559"/>
                          <a:pt x="310658" y="-206"/>
                          <a:pt x="342517" y="7721"/>
                        </a:cubicBezTo>
                        <a:cubicBezTo>
                          <a:pt x="376510" y="16257"/>
                          <a:pt x="406845" y="29672"/>
                          <a:pt x="432301" y="47202"/>
                        </a:cubicBezTo>
                        <a:cubicBezTo>
                          <a:pt x="458977" y="65494"/>
                          <a:pt x="482300" y="86682"/>
                          <a:pt x="501659" y="114578"/>
                        </a:cubicBezTo>
                        <a:cubicBezTo>
                          <a:pt x="520256" y="141254"/>
                          <a:pt x="537482" y="174637"/>
                          <a:pt x="545408" y="217319"/>
                        </a:cubicBezTo>
                        <a:cubicBezTo>
                          <a:pt x="553945" y="262897"/>
                          <a:pt x="551963" y="301768"/>
                          <a:pt x="542664" y="333780"/>
                        </a:cubicBezTo>
                        <a:cubicBezTo>
                          <a:pt x="528488" y="383169"/>
                          <a:pt x="494038" y="416095"/>
                          <a:pt x="480166" y="466093"/>
                        </a:cubicBezTo>
                        <a:cubicBezTo>
                          <a:pt x="475440" y="483319"/>
                          <a:pt x="473154" y="500697"/>
                          <a:pt x="474068" y="520665"/>
                        </a:cubicBezTo>
                        <a:cubicBezTo>
                          <a:pt x="474526" y="531488"/>
                          <a:pt x="474678" y="540787"/>
                          <a:pt x="473154" y="549780"/>
                        </a:cubicBezTo>
                        <a:cubicBezTo>
                          <a:pt x="470258" y="566853"/>
                          <a:pt x="462941" y="580725"/>
                          <a:pt x="454252" y="595359"/>
                        </a:cubicBezTo>
                        <a:cubicBezTo>
                          <a:pt x="449374" y="603590"/>
                          <a:pt x="444953" y="612431"/>
                          <a:pt x="437332" y="615938"/>
                        </a:cubicBezTo>
                        <a:cubicBezTo>
                          <a:pt x="431234" y="618681"/>
                          <a:pt x="421631" y="619291"/>
                          <a:pt x="412027" y="620968"/>
                        </a:cubicBezTo>
                        <a:cubicBezTo>
                          <a:pt x="358827" y="629351"/>
                          <a:pt x="308676" y="637278"/>
                          <a:pt x="255476" y="645815"/>
                        </a:cubicBezTo>
                        <a:cubicBezTo>
                          <a:pt x="244349" y="647491"/>
                          <a:pt x="232459" y="650540"/>
                          <a:pt x="224684" y="648406"/>
                        </a:cubicBezTo>
                        <a:cubicBezTo>
                          <a:pt x="218130" y="646577"/>
                          <a:pt x="212032" y="640175"/>
                          <a:pt x="205478" y="634382"/>
                        </a:cubicBezTo>
                        <a:cubicBezTo>
                          <a:pt x="199075" y="628742"/>
                          <a:pt x="193130" y="623407"/>
                          <a:pt x="188252" y="617919"/>
                        </a:cubicBezTo>
                        <a:cubicBezTo>
                          <a:pt x="176667" y="604962"/>
                          <a:pt x="169350" y="590785"/>
                          <a:pt x="163863" y="571426"/>
                        </a:cubicBezTo>
                        <a:cubicBezTo>
                          <a:pt x="158375" y="551762"/>
                          <a:pt x="151516" y="536061"/>
                          <a:pt x="141760" y="521275"/>
                        </a:cubicBezTo>
                        <a:cubicBezTo>
                          <a:pt x="114016" y="478898"/>
                          <a:pt x="71792" y="457405"/>
                          <a:pt x="42677" y="416857"/>
                        </a:cubicBezTo>
                        <a:cubicBezTo>
                          <a:pt x="23622" y="390486"/>
                          <a:pt x="10361" y="354816"/>
                          <a:pt x="3349" y="310762"/>
                        </a:cubicBezTo>
                        <a:cubicBezTo>
                          <a:pt x="-3511" y="267166"/>
                          <a:pt x="910" y="230733"/>
                          <a:pt x="9903" y="198722"/>
                        </a:cubicBezTo>
                        <a:cubicBezTo>
                          <a:pt x="19049" y="166253"/>
                          <a:pt x="34140" y="138053"/>
                          <a:pt x="52280" y="113054"/>
                        </a:cubicBezTo>
                        <a:cubicBezTo>
                          <a:pt x="79109" y="76164"/>
                          <a:pt x="117980" y="43086"/>
                          <a:pt x="168131" y="22355"/>
                        </a:cubicBezTo>
                        <a:cubicBezTo>
                          <a:pt x="185509" y="15038"/>
                          <a:pt x="204411" y="9855"/>
                          <a:pt x="225904" y="5282"/>
                        </a:cubicBezTo>
                        <a:close/>
                        <a:moveTo>
                          <a:pt x="400747" y="580877"/>
                        </a:moveTo>
                        <a:cubicBezTo>
                          <a:pt x="405625" y="580115"/>
                          <a:pt x="412332" y="580267"/>
                          <a:pt x="415991" y="578438"/>
                        </a:cubicBezTo>
                        <a:cubicBezTo>
                          <a:pt x="417820" y="577524"/>
                          <a:pt x="419039" y="573713"/>
                          <a:pt x="420716" y="570816"/>
                        </a:cubicBezTo>
                        <a:cubicBezTo>
                          <a:pt x="422545" y="567615"/>
                          <a:pt x="424375" y="564872"/>
                          <a:pt x="425442" y="562737"/>
                        </a:cubicBezTo>
                        <a:cubicBezTo>
                          <a:pt x="431844" y="549476"/>
                          <a:pt x="433826" y="538957"/>
                          <a:pt x="433063" y="521580"/>
                        </a:cubicBezTo>
                        <a:cubicBezTo>
                          <a:pt x="430472" y="462588"/>
                          <a:pt x="451203" y="422040"/>
                          <a:pt x="474678" y="382102"/>
                        </a:cubicBezTo>
                        <a:cubicBezTo>
                          <a:pt x="487788" y="359999"/>
                          <a:pt x="501202" y="336066"/>
                          <a:pt x="506537" y="308323"/>
                        </a:cubicBezTo>
                        <a:cubicBezTo>
                          <a:pt x="511872" y="281037"/>
                          <a:pt x="510958" y="243995"/>
                          <a:pt x="501354" y="208783"/>
                        </a:cubicBezTo>
                        <a:cubicBezTo>
                          <a:pt x="484586" y="147047"/>
                          <a:pt x="446630" y="104670"/>
                          <a:pt x="403034" y="77079"/>
                        </a:cubicBezTo>
                        <a:cubicBezTo>
                          <a:pt x="381235" y="63360"/>
                          <a:pt x="357151" y="53147"/>
                          <a:pt x="328035" y="46744"/>
                        </a:cubicBezTo>
                        <a:cubicBezTo>
                          <a:pt x="301207" y="40952"/>
                          <a:pt x="265385" y="38970"/>
                          <a:pt x="230325" y="46135"/>
                        </a:cubicBezTo>
                        <a:cubicBezTo>
                          <a:pt x="160967" y="60463"/>
                          <a:pt x="114931" y="96591"/>
                          <a:pt x="82920" y="140492"/>
                        </a:cubicBezTo>
                        <a:cubicBezTo>
                          <a:pt x="67066" y="162290"/>
                          <a:pt x="55329" y="187442"/>
                          <a:pt x="48012" y="215795"/>
                        </a:cubicBezTo>
                        <a:cubicBezTo>
                          <a:pt x="40543" y="245062"/>
                          <a:pt x="38561" y="277074"/>
                          <a:pt x="45878" y="315183"/>
                        </a:cubicBezTo>
                        <a:cubicBezTo>
                          <a:pt x="52890" y="352072"/>
                          <a:pt x="66152" y="379510"/>
                          <a:pt x="83834" y="401308"/>
                        </a:cubicBezTo>
                        <a:cubicBezTo>
                          <a:pt x="101517" y="423107"/>
                          <a:pt x="122400" y="438960"/>
                          <a:pt x="142979" y="458929"/>
                        </a:cubicBezTo>
                        <a:cubicBezTo>
                          <a:pt x="161271" y="476612"/>
                          <a:pt x="180021" y="499781"/>
                          <a:pt x="192978" y="528592"/>
                        </a:cubicBezTo>
                        <a:cubicBezTo>
                          <a:pt x="199228" y="542768"/>
                          <a:pt x="202124" y="561518"/>
                          <a:pt x="209136" y="575542"/>
                        </a:cubicBezTo>
                        <a:cubicBezTo>
                          <a:pt x="214014" y="585450"/>
                          <a:pt x="221483" y="593072"/>
                          <a:pt x="229105" y="600389"/>
                        </a:cubicBezTo>
                        <a:cubicBezTo>
                          <a:pt x="231696" y="602828"/>
                          <a:pt x="234593" y="606639"/>
                          <a:pt x="237032" y="606943"/>
                        </a:cubicBezTo>
                        <a:cubicBezTo>
                          <a:pt x="240843" y="607553"/>
                          <a:pt x="246788" y="605419"/>
                          <a:pt x="251361" y="604657"/>
                        </a:cubicBezTo>
                        <a:cubicBezTo>
                          <a:pt x="266604" y="602218"/>
                          <a:pt x="281238" y="599932"/>
                          <a:pt x="295719" y="597645"/>
                        </a:cubicBezTo>
                        <a:cubicBezTo>
                          <a:pt x="281086" y="538500"/>
                          <a:pt x="255019" y="492312"/>
                          <a:pt x="225904" y="451917"/>
                        </a:cubicBezTo>
                        <a:cubicBezTo>
                          <a:pt x="211270" y="431491"/>
                          <a:pt x="196636" y="411827"/>
                          <a:pt x="180783" y="393077"/>
                        </a:cubicBezTo>
                        <a:cubicBezTo>
                          <a:pt x="165082" y="374328"/>
                          <a:pt x="149381" y="355731"/>
                          <a:pt x="132614" y="337896"/>
                        </a:cubicBezTo>
                        <a:cubicBezTo>
                          <a:pt x="127583" y="338200"/>
                          <a:pt x="122858" y="336676"/>
                          <a:pt x="121943" y="331341"/>
                        </a:cubicBezTo>
                        <a:cubicBezTo>
                          <a:pt x="121181" y="326615"/>
                          <a:pt x="125297" y="323414"/>
                          <a:pt x="127583" y="320823"/>
                        </a:cubicBezTo>
                        <a:cubicBezTo>
                          <a:pt x="130784" y="317469"/>
                          <a:pt x="133681" y="314268"/>
                          <a:pt x="135815" y="311829"/>
                        </a:cubicBezTo>
                        <a:cubicBezTo>
                          <a:pt x="140998" y="305884"/>
                          <a:pt x="148467" y="298415"/>
                          <a:pt x="149686" y="291708"/>
                        </a:cubicBezTo>
                        <a:cubicBezTo>
                          <a:pt x="150601" y="286525"/>
                          <a:pt x="149686" y="279513"/>
                          <a:pt x="151211" y="272653"/>
                        </a:cubicBezTo>
                        <a:cubicBezTo>
                          <a:pt x="152430" y="267166"/>
                          <a:pt x="154564" y="259849"/>
                          <a:pt x="160967" y="259086"/>
                        </a:cubicBezTo>
                        <a:cubicBezTo>
                          <a:pt x="164625" y="258782"/>
                          <a:pt x="169198" y="262745"/>
                          <a:pt x="170570" y="267166"/>
                        </a:cubicBezTo>
                        <a:cubicBezTo>
                          <a:pt x="172399" y="273111"/>
                          <a:pt x="171027" y="278446"/>
                          <a:pt x="169808" y="282866"/>
                        </a:cubicBezTo>
                        <a:cubicBezTo>
                          <a:pt x="168741" y="287135"/>
                          <a:pt x="165844" y="291555"/>
                          <a:pt x="165387" y="295976"/>
                        </a:cubicBezTo>
                        <a:cubicBezTo>
                          <a:pt x="164625" y="306341"/>
                          <a:pt x="169808" y="331036"/>
                          <a:pt x="177430" y="331188"/>
                        </a:cubicBezTo>
                        <a:cubicBezTo>
                          <a:pt x="182155" y="331188"/>
                          <a:pt x="184899" y="327073"/>
                          <a:pt x="187338" y="324634"/>
                        </a:cubicBezTo>
                        <a:cubicBezTo>
                          <a:pt x="190386" y="321585"/>
                          <a:pt x="192978" y="319908"/>
                          <a:pt x="194655" y="316097"/>
                        </a:cubicBezTo>
                        <a:cubicBezTo>
                          <a:pt x="187338" y="293994"/>
                          <a:pt x="193588" y="269757"/>
                          <a:pt x="208526" y="259239"/>
                        </a:cubicBezTo>
                        <a:cubicBezTo>
                          <a:pt x="216910" y="253446"/>
                          <a:pt x="230477" y="252075"/>
                          <a:pt x="239776" y="256952"/>
                        </a:cubicBezTo>
                        <a:cubicBezTo>
                          <a:pt x="240080" y="257562"/>
                          <a:pt x="242367" y="259696"/>
                          <a:pt x="242214" y="257562"/>
                        </a:cubicBezTo>
                        <a:cubicBezTo>
                          <a:pt x="240995" y="241252"/>
                          <a:pt x="241300" y="223722"/>
                          <a:pt x="242214" y="208935"/>
                        </a:cubicBezTo>
                        <a:cubicBezTo>
                          <a:pt x="242824" y="199789"/>
                          <a:pt x="243282" y="185003"/>
                          <a:pt x="254409" y="184546"/>
                        </a:cubicBezTo>
                        <a:cubicBezTo>
                          <a:pt x="264165" y="184088"/>
                          <a:pt x="265385" y="203448"/>
                          <a:pt x="264470" y="213661"/>
                        </a:cubicBezTo>
                        <a:cubicBezTo>
                          <a:pt x="263708" y="223874"/>
                          <a:pt x="260812" y="234697"/>
                          <a:pt x="259440" y="245215"/>
                        </a:cubicBezTo>
                        <a:cubicBezTo>
                          <a:pt x="257763" y="257410"/>
                          <a:pt x="258220" y="267318"/>
                          <a:pt x="259440" y="280427"/>
                        </a:cubicBezTo>
                        <a:cubicBezTo>
                          <a:pt x="260507" y="290641"/>
                          <a:pt x="263251" y="310915"/>
                          <a:pt x="270567" y="312591"/>
                        </a:cubicBezTo>
                        <a:cubicBezTo>
                          <a:pt x="275293" y="313658"/>
                          <a:pt x="278799" y="309543"/>
                          <a:pt x="283220" y="307866"/>
                        </a:cubicBezTo>
                        <a:cubicBezTo>
                          <a:pt x="268586" y="289726"/>
                          <a:pt x="270110" y="259086"/>
                          <a:pt x="285506" y="247501"/>
                        </a:cubicBezTo>
                        <a:cubicBezTo>
                          <a:pt x="299073" y="237288"/>
                          <a:pt x="318889" y="239727"/>
                          <a:pt x="327121" y="252379"/>
                        </a:cubicBezTo>
                        <a:cubicBezTo>
                          <a:pt x="337791" y="268690"/>
                          <a:pt x="327273" y="286525"/>
                          <a:pt x="319347" y="295823"/>
                        </a:cubicBezTo>
                        <a:cubicBezTo>
                          <a:pt x="316755" y="298720"/>
                          <a:pt x="313707" y="301006"/>
                          <a:pt x="312030" y="304360"/>
                        </a:cubicBezTo>
                        <a:cubicBezTo>
                          <a:pt x="323920" y="306646"/>
                          <a:pt x="341450" y="303293"/>
                          <a:pt x="346633" y="294299"/>
                        </a:cubicBezTo>
                        <a:cubicBezTo>
                          <a:pt x="342060" y="289116"/>
                          <a:pt x="338858" y="281190"/>
                          <a:pt x="338401" y="271739"/>
                        </a:cubicBezTo>
                        <a:cubicBezTo>
                          <a:pt x="337486" y="250703"/>
                          <a:pt x="355474" y="229362"/>
                          <a:pt x="377120" y="232563"/>
                        </a:cubicBezTo>
                        <a:cubicBezTo>
                          <a:pt x="381845" y="233325"/>
                          <a:pt x="385656" y="235764"/>
                          <a:pt x="390839" y="238203"/>
                        </a:cubicBezTo>
                        <a:cubicBezTo>
                          <a:pt x="391753" y="232258"/>
                          <a:pt x="392668" y="225398"/>
                          <a:pt x="399223" y="224484"/>
                        </a:cubicBezTo>
                        <a:cubicBezTo>
                          <a:pt x="403034" y="224026"/>
                          <a:pt x="408216" y="227532"/>
                          <a:pt x="409588" y="232106"/>
                        </a:cubicBezTo>
                        <a:cubicBezTo>
                          <a:pt x="411418" y="238203"/>
                          <a:pt x="408369" y="245062"/>
                          <a:pt x="406997" y="250398"/>
                        </a:cubicBezTo>
                        <a:cubicBezTo>
                          <a:pt x="405473" y="256190"/>
                          <a:pt x="403034" y="262135"/>
                          <a:pt x="404863" y="269147"/>
                        </a:cubicBezTo>
                        <a:cubicBezTo>
                          <a:pt x="406540" y="275245"/>
                          <a:pt x="414009" y="284391"/>
                          <a:pt x="419192" y="284696"/>
                        </a:cubicBezTo>
                        <a:cubicBezTo>
                          <a:pt x="426051" y="285305"/>
                          <a:pt x="431387" y="278751"/>
                          <a:pt x="437179" y="279056"/>
                        </a:cubicBezTo>
                        <a:cubicBezTo>
                          <a:pt x="444801" y="279665"/>
                          <a:pt x="444801" y="287744"/>
                          <a:pt x="441905" y="291555"/>
                        </a:cubicBezTo>
                        <a:cubicBezTo>
                          <a:pt x="440685" y="293232"/>
                          <a:pt x="439161" y="294299"/>
                          <a:pt x="438094" y="296281"/>
                        </a:cubicBezTo>
                        <a:cubicBezTo>
                          <a:pt x="435198" y="301159"/>
                          <a:pt x="433063" y="307104"/>
                          <a:pt x="430624" y="312591"/>
                        </a:cubicBezTo>
                        <a:cubicBezTo>
                          <a:pt x="423155" y="329207"/>
                          <a:pt x="415381" y="345212"/>
                          <a:pt x="408216" y="361980"/>
                        </a:cubicBezTo>
                        <a:cubicBezTo>
                          <a:pt x="380016" y="427527"/>
                          <a:pt x="350443" y="503135"/>
                          <a:pt x="356388" y="588042"/>
                        </a:cubicBezTo>
                        <a:cubicBezTo>
                          <a:pt x="371784" y="585603"/>
                          <a:pt x="385808" y="583316"/>
                          <a:pt x="400747" y="581030"/>
                        </a:cubicBezTo>
                        <a:close/>
                        <a:moveTo>
                          <a:pt x="313402" y="278293"/>
                        </a:moveTo>
                        <a:cubicBezTo>
                          <a:pt x="315383" y="274787"/>
                          <a:pt x="317060" y="268842"/>
                          <a:pt x="315688" y="263660"/>
                        </a:cubicBezTo>
                        <a:cubicBezTo>
                          <a:pt x="312944" y="253599"/>
                          <a:pt x="298311" y="254818"/>
                          <a:pt x="292518" y="261830"/>
                        </a:cubicBezTo>
                        <a:cubicBezTo>
                          <a:pt x="286268" y="269452"/>
                          <a:pt x="287183" y="289116"/>
                          <a:pt x="295414" y="297653"/>
                        </a:cubicBezTo>
                        <a:cubicBezTo>
                          <a:pt x="301664" y="291250"/>
                          <a:pt x="308829" y="286677"/>
                          <a:pt x="313402" y="278293"/>
                        </a:cubicBezTo>
                        <a:close/>
                        <a:moveTo>
                          <a:pt x="214166" y="274330"/>
                        </a:moveTo>
                        <a:cubicBezTo>
                          <a:pt x="203344" y="286068"/>
                          <a:pt x="203648" y="323109"/>
                          <a:pt x="224684" y="323567"/>
                        </a:cubicBezTo>
                        <a:cubicBezTo>
                          <a:pt x="226209" y="323567"/>
                          <a:pt x="227733" y="323567"/>
                          <a:pt x="229562" y="322804"/>
                        </a:cubicBezTo>
                        <a:cubicBezTo>
                          <a:pt x="239623" y="319299"/>
                          <a:pt x="245873" y="299482"/>
                          <a:pt x="243434" y="286220"/>
                        </a:cubicBezTo>
                        <a:cubicBezTo>
                          <a:pt x="241300" y="274330"/>
                          <a:pt x="231392" y="266403"/>
                          <a:pt x="219806" y="270824"/>
                        </a:cubicBezTo>
                        <a:cubicBezTo>
                          <a:pt x="217368" y="271739"/>
                          <a:pt x="215386" y="272806"/>
                          <a:pt x="214014" y="274483"/>
                        </a:cubicBezTo>
                        <a:close/>
                        <a:moveTo>
                          <a:pt x="358523" y="284848"/>
                        </a:moveTo>
                        <a:cubicBezTo>
                          <a:pt x="360657" y="287439"/>
                          <a:pt x="365535" y="290183"/>
                          <a:pt x="369955" y="290793"/>
                        </a:cubicBezTo>
                        <a:cubicBezTo>
                          <a:pt x="373766" y="291403"/>
                          <a:pt x="381693" y="291708"/>
                          <a:pt x="385656" y="288811"/>
                        </a:cubicBezTo>
                        <a:cubicBezTo>
                          <a:pt x="389010" y="286372"/>
                          <a:pt x="390077" y="279208"/>
                          <a:pt x="389619" y="273568"/>
                        </a:cubicBezTo>
                        <a:cubicBezTo>
                          <a:pt x="388705" y="260916"/>
                          <a:pt x="382912" y="250245"/>
                          <a:pt x="374986" y="247501"/>
                        </a:cubicBezTo>
                        <a:cubicBezTo>
                          <a:pt x="355626" y="247501"/>
                          <a:pt x="348005" y="272501"/>
                          <a:pt x="358523" y="285001"/>
                        </a:cubicBezTo>
                        <a:close/>
                        <a:moveTo>
                          <a:pt x="140235" y="331036"/>
                        </a:moveTo>
                        <a:cubicBezTo>
                          <a:pt x="173619" y="367620"/>
                          <a:pt x="206240" y="404662"/>
                          <a:pt x="235202" y="446734"/>
                        </a:cubicBezTo>
                        <a:cubicBezTo>
                          <a:pt x="264013" y="488806"/>
                          <a:pt x="291451" y="535299"/>
                          <a:pt x="306085" y="595969"/>
                        </a:cubicBezTo>
                        <a:cubicBezTo>
                          <a:pt x="319499" y="593834"/>
                          <a:pt x="332914" y="591700"/>
                          <a:pt x="346328" y="589566"/>
                        </a:cubicBezTo>
                        <a:cubicBezTo>
                          <a:pt x="341145" y="529507"/>
                          <a:pt x="355017" y="479813"/>
                          <a:pt x="369803" y="433625"/>
                        </a:cubicBezTo>
                        <a:cubicBezTo>
                          <a:pt x="384741" y="386980"/>
                          <a:pt x="405320" y="344298"/>
                          <a:pt x="424832" y="300701"/>
                        </a:cubicBezTo>
                        <a:cubicBezTo>
                          <a:pt x="425289" y="300396"/>
                          <a:pt x="426204" y="298720"/>
                          <a:pt x="424679" y="299329"/>
                        </a:cubicBezTo>
                        <a:cubicBezTo>
                          <a:pt x="413247" y="302073"/>
                          <a:pt x="408369" y="295976"/>
                          <a:pt x="401967" y="291860"/>
                        </a:cubicBezTo>
                        <a:cubicBezTo>
                          <a:pt x="399223" y="306494"/>
                          <a:pt x="371480" y="309847"/>
                          <a:pt x="359285" y="303598"/>
                        </a:cubicBezTo>
                        <a:cubicBezTo>
                          <a:pt x="353492" y="311067"/>
                          <a:pt x="343127" y="317622"/>
                          <a:pt x="330627" y="319603"/>
                        </a:cubicBezTo>
                        <a:cubicBezTo>
                          <a:pt x="318432" y="321433"/>
                          <a:pt x="306390" y="318841"/>
                          <a:pt x="297548" y="316097"/>
                        </a:cubicBezTo>
                        <a:cubicBezTo>
                          <a:pt x="290536" y="322042"/>
                          <a:pt x="275445" y="331798"/>
                          <a:pt x="264013" y="327378"/>
                        </a:cubicBezTo>
                        <a:cubicBezTo>
                          <a:pt x="259135" y="325548"/>
                          <a:pt x="257610" y="321280"/>
                          <a:pt x="254104" y="317012"/>
                        </a:cubicBezTo>
                        <a:cubicBezTo>
                          <a:pt x="250446" y="326463"/>
                          <a:pt x="242824" y="336524"/>
                          <a:pt x="230020" y="338658"/>
                        </a:cubicBezTo>
                        <a:cubicBezTo>
                          <a:pt x="219044" y="340487"/>
                          <a:pt x="210813" y="335304"/>
                          <a:pt x="203496" y="330121"/>
                        </a:cubicBezTo>
                        <a:cubicBezTo>
                          <a:pt x="197246" y="335609"/>
                          <a:pt x="193435" y="342773"/>
                          <a:pt x="184442" y="345517"/>
                        </a:cubicBezTo>
                        <a:cubicBezTo>
                          <a:pt x="165082" y="351157"/>
                          <a:pt x="155936" y="337133"/>
                          <a:pt x="152583" y="318079"/>
                        </a:cubicBezTo>
                        <a:cubicBezTo>
                          <a:pt x="152583" y="317774"/>
                          <a:pt x="152583" y="317469"/>
                          <a:pt x="151973" y="317622"/>
                        </a:cubicBezTo>
                        <a:cubicBezTo>
                          <a:pt x="149381" y="322957"/>
                          <a:pt x="143436" y="325853"/>
                          <a:pt x="140388" y="33088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110" name="Freeform: Shape 109">
                    <a:extLst>
                      <a:ext uri="{FF2B5EF4-FFF2-40B4-BE49-F238E27FC236}">
                        <a16:creationId xmlns:a16="http://schemas.microsoft.com/office/drawing/2014/main" id="{36BFA0D8-68A9-1A46-4313-72A91B68F7F9}"/>
                      </a:ext>
                    </a:extLst>
                  </p:cNvPr>
                  <p:cNvSpPr/>
                  <p:nvPr/>
                </p:nvSpPr>
                <p:spPr>
                  <a:xfrm>
                    <a:off x="1516968" y="4675554"/>
                    <a:ext cx="208815" cy="59095"/>
                  </a:xfrm>
                  <a:custGeom>
                    <a:avLst/>
                    <a:gdLst>
                      <a:gd name="connsiteX0" fmla="*/ 10701 w 208815"/>
                      <a:gd name="connsiteY0" fmla="*/ 29119 h 59095"/>
                      <a:gd name="connsiteX1" fmla="*/ 58413 w 208815"/>
                      <a:gd name="connsiteY1" fmla="*/ 21039 h 59095"/>
                      <a:gd name="connsiteX2" fmla="*/ 153228 w 208815"/>
                      <a:gd name="connsiteY2" fmla="*/ 6101 h 59095"/>
                      <a:gd name="connsiteX3" fmla="*/ 177007 w 208815"/>
                      <a:gd name="connsiteY3" fmla="*/ 2290 h 59095"/>
                      <a:gd name="connsiteX4" fmla="*/ 198806 w 208815"/>
                      <a:gd name="connsiteY4" fmla="*/ 766 h 59095"/>
                      <a:gd name="connsiteX5" fmla="*/ 208714 w 208815"/>
                      <a:gd name="connsiteY5" fmla="*/ 13875 h 59095"/>
                      <a:gd name="connsiteX6" fmla="*/ 201854 w 208815"/>
                      <a:gd name="connsiteY6" fmla="*/ 28661 h 59095"/>
                      <a:gd name="connsiteX7" fmla="*/ 178684 w 208815"/>
                      <a:gd name="connsiteY7" fmla="*/ 33234 h 59095"/>
                      <a:gd name="connsiteX8" fmla="*/ 34176 w 208815"/>
                      <a:gd name="connsiteY8" fmla="*/ 56100 h 59095"/>
                      <a:gd name="connsiteX9" fmla="*/ 11158 w 208815"/>
                      <a:gd name="connsiteY9" fmla="*/ 58843 h 59095"/>
                      <a:gd name="connsiteX10" fmla="*/ 9633 w 208815"/>
                      <a:gd name="connsiteY10" fmla="*/ 29271 h 59095"/>
                      <a:gd name="connsiteX11" fmla="*/ 10548 w 208815"/>
                      <a:gd name="connsiteY11" fmla="*/ 29271 h 590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08815" h="59095">
                        <a:moveTo>
                          <a:pt x="10701" y="29119"/>
                        </a:moveTo>
                        <a:cubicBezTo>
                          <a:pt x="23658" y="24850"/>
                          <a:pt x="43627" y="23478"/>
                          <a:pt x="58413" y="21039"/>
                        </a:cubicBezTo>
                        <a:cubicBezTo>
                          <a:pt x="88900" y="16162"/>
                          <a:pt x="120606" y="11284"/>
                          <a:pt x="153228" y="6101"/>
                        </a:cubicBezTo>
                        <a:cubicBezTo>
                          <a:pt x="163288" y="4424"/>
                          <a:pt x="169843" y="3509"/>
                          <a:pt x="177007" y="2290"/>
                        </a:cubicBezTo>
                        <a:cubicBezTo>
                          <a:pt x="186611" y="766"/>
                          <a:pt x="193470" y="-1064"/>
                          <a:pt x="198806" y="766"/>
                        </a:cubicBezTo>
                        <a:cubicBezTo>
                          <a:pt x="203531" y="2290"/>
                          <a:pt x="207952" y="7473"/>
                          <a:pt x="208714" y="13875"/>
                        </a:cubicBezTo>
                        <a:cubicBezTo>
                          <a:pt x="209476" y="20430"/>
                          <a:pt x="205818" y="26375"/>
                          <a:pt x="201854" y="28661"/>
                        </a:cubicBezTo>
                        <a:cubicBezTo>
                          <a:pt x="197434" y="31253"/>
                          <a:pt x="187221" y="32015"/>
                          <a:pt x="178684" y="33234"/>
                        </a:cubicBezTo>
                        <a:cubicBezTo>
                          <a:pt x="129905" y="41009"/>
                          <a:pt x="84174" y="48173"/>
                          <a:pt x="34176" y="56100"/>
                        </a:cubicBezTo>
                        <a:cubicBezTo>
                          <a:pt x="26401" y="57319"/>
                          <a:pt x="16188" y="59910"/>
                          <a:pt x="11158" y="58843"/>
                        </a:cubicBezTo>
                        <a:cubicBezTo>
                          <a:pt x="-2256" y="55795"/>
                          <a:pt x="-4543" y="33844"/>
                          <a:pt x="9633" y="29271"/>
                        </a:cubicBezTo>
                        <a:cubicBezTo>
                          <a:pt x="9938" y="29271"/>
                          <a:pt x="10243" y="29271"/>
                          <a:pt x="10548" y="2927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111" name="Freeform: Shape 110">
                    <a:extLst>
                      <a:ext uri="{FF2B5EF4-FFF2-40B4-BE49-F238E27FC236}">
                        <a16:creationId xmlns:a16="http://schemas.microsoft.com/office/drawing/2014/main" id="{A948A27B-F7D4-25D6-C520-A6DDE480AC1D}"/>
                      </a:ext>
                    </a:extLst>
                  </p:cNvPr>
                  <p:cNvSpPr/>
                  <p:nvPr/>
                </p:nvSpPr>
                <p:spPr>
                  <a:xfrm>
                    <a:off x="1523766" y="4718802"/>
                    <a:ext cx="208704" cy="59158"/>
                  </a:xfrm>
                  <a:custGeom>
                    <a:avLst/>
                    <a:gdLst>
                      <a:gd name="connsiteX0" fmla="*/ 9848 w 208704"/>
                      <a:gd name="connsiteY0" fmla="*/ 29467 h 59158"/>
                      <a:gd name="connsiteX1" fmla="*/ 33932 w 208704"/>
                      <a:gd name="connsiteY1" fmla="*/ 25199 h 59158"/>
                      <a:gd name="connsiteX2" fmla="*/ 152527 w 208704"/>
                      <a:gd name="connsiteY2" fmla="*/ 6449 h 59158"/>
                      <a:gd name="connsiteX3" fmla="*/ 176154 w 208704"/>
                      <a:gd name="connsiteY3" fmla="*/ 2639 h 59158"/>
                      <a:gd name="connsiteX4" fmla="*/ 198257 w 208704"/>
                      <a:gd name="connsiteY4" fmla="*/ 505 h 59158"/>
                      <a:gd name="connsiteX5" fmla="*/ 208623 w 208704"/>
                      <a:gd name="connsiteY5" fmla="*/ 14071 h 59158"/>
                      <a:gd name="connsiteX6" fmla="*/ 202221 w 208704"/>
                      <a:gd name="connsiteY6" fmla="*/ 28400 h 59158"/>
                      <a:gd name="connsiteX7" fmla="*/ 179203 w 208704"/>
                      <a:gd name="connsiteY7" fmla="*/ 33431 h 59158"/>
                      <a:gd name="connsiteX8" fmla="*/ 33780 w 208704"/>
                      <a:gd name="connsiteY8" fmla="*/ 56448 h 59158"/>
                      <a:gd name="connsiteX9" fmla="*/ 10762 w 208704"/>
                      <a:gd name="connsiteY9" fmla="*/ 58735 h 59158"/>
                      <a:gd name="connsiteX10" fmla="*/ 9848 w 208704"/>
                      <a:gd name="connsiteY10" fmla="*/ 29620 h 591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08704" h="59158">
                        <a:moveTo>
                          <a:pt x="9848" y="29467"/>
                        </a:moveTo>
                        <a:cubicBezTo>
                          <a:pt x="15640" y="27333"/>
                          <a:pt x="26463" y="26266"/>
                          <a:pt x="33932" y="25199"/>
                        </a:cubicBezTo>
                        <a:cubicBezTo>
                          <a:pt x="73718" y="18949"/>
                          <a:pt x="111827" y="12852"/>
                          <a:pt x="152527" y="6449"/>
                        </a:cubicBezTo>
                        <a:cubicBezTo>
                          <a:pt x="162588" y="4925"/>
                          <a:pt x="169447" y="3706"/>
                          <a:pt x="176154" y="2639"/>
                        </a:cubicBezTo>
                        <a:cubicBezTo>
                          <a:pt x="185301" y="1267"/>
                          <a:pt x="193075" y="-1020"/>
                          <a:pt x="198257" y="505"/>
                        </a:cubicBezTo>
                        <a:cubicBezTo>
                          <a:pt x="202221" y="1724"/>
                          <a:pt x="207861" y="6297"/>
                          <a:pt x="208623" y="14071"/>
                        </a:cubicBezTo>
                        <a:cubicBezTo>
                          <a:pt x="209233" y="19559"/>
                          <a:pt x="206337" y="25504"/>
                          <a:pt x="202221" y="28400"/>
                        </a:cubicBezTo>
                        <a:cubicBezTo>
                          <a:pt x="197953" y="31296"/>
                          <a:pt x="187435" y="32059"/>
                          <a:pt x="179203" y="33431"/>
                        </a:cubicBezTo>
                        <a:cubicBezTo>
                          <a:pt x="130271" y="41205"/>
                          <a:pt x="83474" y="48674"/>
                          <a:pt x="33780" y="56448"/>
                        </a:cubicBezTo>
                        <a:cubicBezTo>
                          <a:pt x="25244" y="57820"/>
                          <a:pt x="15335" y="60107"/>
                          <a:pt x="10762" y="58735"/>
                        </a:cubicBezTo>
                        <a:cubicBezTo>
                          <a:pt x="-2804" y="54772"/>
                          <a:pt x="-4024" y="34345"/>
                          <a:pt x="9848" y="2962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112" name="Freeform: Shape 111">
                    <a:extLst>
                      <a:ext uri="{FF2B5EF4-FFF2-40B4-BE49-F238E27FC236}">
                        <a16:creationId xmlns:a16="http://schemas.microsoft.com/office/drawing/2014/main" id="{56A0C1BD-8F2E-B7BF-3FFB-3830FA38136F}"/>
                      </a:ext>
                    </a:extLst>
                  </p:cNvPr>
                  <p:cNvSpPr/>
                  <p:nvPr/>
                </p:nvSpPr>
                <p:spPr>
                  <a:xfrm>
                    <a:off x="1545869" y="4763831"/>
                    <a:ext cx="178621" cy="55312"/>
                  </a:xfrm>
                  <a:custGeom>
                    <a:avLst/>
                    <a:gdLst>
                      <a:gd name="connsiteX0" fmla="*/ 8475 w 178621"/>
                      <a:gd name="connsiteY0" fmla="*/ 25290 h 55312"/>
                      <a:gd name="connsiteX1" fmla="*/ 48566 w 178621"/>
                      <a:gd name="connsiteY1" fmla="*/ 18431 h 55312"/>
                      <a:gd name="connsiteX2" fmla="*/ 147496 w 178621"/>
                      <a:gd name="connsiteY2" fmla="*/ 2730 h 55312"/>
                      <a:gd name="connsiteX3" fmla="*/ 166856 w 178621"/>
                      <a:gd name="connsiteY3" fmla="*/ 139 h 55312"/>
                      <a:gd name="connsiteX4" fmla="*/ 177679 w 178621"/>
                      <a:gd name="connsiteY4" fmla="*/ 10352 h 55312"/>
                      <a:gd name="connsiteX5" fmla="*/ 171581 w 178621"/>
                      <a:gd name="connsiteY5" fmla="*/ 29711 h 55312"/>
                      <a:gd name="connsiteX6" fmla="*/ 151917 w 178621"/>
                      <a:gd name="connsiteY6" fmla="*/ 33369 h 55312"/>
                      <a:gd name="connsiteX7" fmla="*/ 31188 w 178621"/>
                      <a:gd name="connsiteY7" fmla="*/ 52424 h 55312"/>
                      <a:gd name="connsiteX8" fmla="*/ 11372 w 178621"/>
                      <a:gd name="connsiteY8" fmla="*/ 55168 h 55312"/>
                      <a:gd name="connsiteX9" fmla="*/ 8475 w 178621"/>
                      <a:gd name="connsiteY9" fmla="*/ 25290 h 553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78621" h="55312">
                        <a:moveTo>
                          <a:pt x="8475" y="25290"/>
                        </a:moveTo>
                        <a:cubicBezTo>
                          <a:pt x="18536" y="21480"/>
                          <a:pt x="36524" y="20412"/>
                          <a:pt x="48566" y="18431"/>
                        </a:cubicBezTo>
                        <a:cubicBezTo>
                          <a:pt x="81797" y="13096"/>
                          <a:pt x="113351" y="8218"/>
                          <a:pt x="147496" y="2730"/>
                        </a:cubicBezTo>
                        <a:cubicBezTo>
                          <a:pt x="152679" y="1968"/>
                          <a:pt x="162435" y="-623"/>
                          <a:pt x="166856" y="139"/>
                        </a:cubicBezTo>
                        <a:cubicBezTo>
                          <a:pt x="171886" y="901"/>
                          <a:pt x="176459" y="6693"/>
                          <a:pt x="177679" y="10352"/>
                        </a:cubicBezTo>
                        <a:cubicBezTo>
                          <a:pt x="180575" y="19346"/>
                          <a:pt x="176307" y="27272"/>
                          <a:pt x="171581" y="29711"/>
                        </a:cubicBezTo>
                        <a:cubicBezTo>
                          <a:pt x="167465" y="31845"/>
                          <a:pt x="159234" y="32150"/>
                          <a:pt x="151917" y="33369"/>
                        </a:cubicBezTo>
                        <a:cubicBezTo>
                          <a:pt x="110455" y="39925"/>
                          <a:pt x="73108" y="45869"/>
                          <a:pt x="31188" y="52424"/>
                        </a:cubicBezTo>
                        <a:cubicBezTo>
                          <a:pt x="24176" y="53491"/>
                          <a:pt x="16097" y="55930"/>
                          <a:pt x="11372" y="55168"/>
                        </a:cubicBezTo>
                        <a:cubicBezTo>
                          <a:pt x="-671" y="53186"/>
                          <a:pt x="-5396" y="30626"/>
                          <a:pt x="8475" y="2529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113" name="Freeform: Shape 112">
                    <a:extLst>
                      <a:ext uri="{FF2B5EF4-FFF2-40B4-BE49-F238E27FC236}">
                        <a16:creationId xmlns:a16="http://schemas.microsoft.com/office/drawing/2014/main" id="{49CCF0AE-92EF-FA77-B232-AFF2C08D0C65}"/>
                      </a:ext>
                    </a:extLst>
                  </p:cNvPr>
                  <p:cNvSpPr/>
                  <p:nvPr/>
                </p:nvSpPr>
                <p:spPr>
                  <a:xfrm>
                    <a:off x="1590132" y="4813153"/>
                    <a:ext cx="103377" cy="42542"/>
                  </a:xfrm>
                  <a:custGeom>
                    <a:avLst/>
                    <a:gdLst>
                      <a:gd name="connsiteX0" fmla="*/ 11772 w 103377"/>
                      <a:gd name="connsiteY0" fmla="*/ 12401 h 42542"/>
                      <a:gd name="connsiteX1" fmla="*/ 52929 w 103377"/>
                      <a:gd name="connsiteY1" fmla="*/ 5388 h 42542"/>
                      <a:gd name="connsiteX2" fmla="*/ 73051 w 103377"/>
                      <a:gd name="connsiteY2" fmla="*/ 2187 h 42542"/>
                      <a:gd name="connsiteX3" fmla="*/ 92105 w 103377"/>
                      <a:gd name="connsiteY3" fmla="*/ 511 h 42542"/>
                      <a:gd name="connsiteX4" fmla="*/ 96526 w 103377"/>
                      <a:gd name="connsiteY4" fmla="*/ 28711 h 42542"/>
                      <a:gd name="connsiteX5" fmla="*/ 75642 w 103377"/>
                      <a:gd name="connsiteY5" fmla="*/ 32980 h 42542"/>
                      <a:gd name="connsiteX6" fmla="*/ 32198 w 103377"/>
                      <a:gd name="connsiteY6" fmla="*/ 39839 h 42542"/>
                      <a:gd name="connsiteX7" fmla="*/ 11467 w 103377"/>
                      <a:gd name="connsiteY7" fmla="*/ 42278 h 42542"/>
                      <a:gd name="connsiteX8" fmla="*/ 34 w 103377"/>
                      <a:gd name="connsiteY8" fmla="*/ 27644 h 42542"/>
                      <a:gd name="connsiteX9" fmla="*/ 11924 w 103377"/>
                      <a:gd name="connsiteY9" fmla="*/ 12401 h 425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3377" h="42542">
                        <a:moveTo>
                          <a:pt x="11772" y="12401"/>
                        </a:moveTo>
                        <a:cubicBezTo>
                          <a:pt x="23357" y="8894"/>
                          <a:pt x="39363" y="7523"/>
                          <a:pt x="52929" y="5388"/>
                        </a:cubicBezTo>
                        <a:cubicBezTo>
                          <a:pt x="59637" y="4322"/>
                          <a:pt x="64514" y="3559"/>
                          <a:pt x="73051" y="2187"/>
                        </a:cubicBezTo>
                        <a:cubicBezTo>
                          <a:pt x="79606" y="1273"/>
                          <a:pt x="86160" y="-1014"/>
                          <a:pt x="92105" y="511"/>
                        </a:cubicBezTo>
                        <a:cubicBezTo>
                          <a:pt x="104757" y="3712"/>
                          <a:pt x="107501" y="22156"/>
                          <a:pt x="96526" y="28711"/>
                        </a:cubicBezTo>
                        <a:cubicBezTo>
                          <a:pt x="92105" y="31455"/>
                          <a:pt x="82807" y="31912"/>
                          <a:pt x="75642" y="32980"/>
                        </a:cubicBezTo>
                        <a:cubicBezTo>
                          <a:pt x="60704" y="35266"/>
                          <a:pt x="47442" y="37400"/>
                          <a:pt x="32198" y="39839"/>
                        </a:cubicBezTo>
                        <a:cubicBezTo>
                          <a:pt x="25643" y="40906"/>
                          <a:pt x="16345" y="43345"/>
                          <a:pt x="11467" y="42278"/>
                        </a:cubicBezTo>
                        <a:cubicBezTo>
                          <a:pt x="5522" y="40906"/>
                          <a:pt x="339" y="34656"/>
                          <a:pt x="34" y="27644"/>
                        </a:cubicBezTo>
                        <a:cubicBezTo>
                          <a:pt x="-575" y="17583"/>
                          <a:pt x="7046" y="13925"/>
                          <a:pt x="11924" y="1240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</p:grpSp>
            <p:grpSp>
              <p:nvGrpSpPr>
                <p:cNvPr id="25" name="Graphic 4">
                  <a:extLst>
                    <a:ext uri="{FF2B5EF4-FFF2-40B4-BE49-F238E27FC236}">
                      <a16:creationId xmlns:a16="http://schemas.microsoft.com/office/drawing/2014/main" id="{B5DF9591-5B93-6BDB-90B8-6FDDFB3618F7}"/>
                    </a:ext>
                  </a:extLst>
                </p:cNvPr>
                <p:cNvGrpSpPr/>
                <p:nvPr/>
              </p:nvGrpSpPr>
              <p:grpSpPr>
                <a:xfrm>
                  <a:off x="2014788" y="3928114"/>
                  <a:ext cx="550859" cy="811730"/>
                  <a:chOff x="2014788" y="3928114"/>
                  <a:chExt cx="550859" cy="811730"/>
                </a:xfrm>
                <a:solidFill>
                  <a:srgbClr val="FFFFFF"/>
                </a:solidFill>
              </p:grpSpPr>
              <p:sp>
                <p:nvSpPr>
                  <p:cNvPr id="96" name="Freeform: Shape 95">
                    <a:extLst>
                      <a:ext uri="{FF2B5EF4-FFF2-40B4-BE49-F238E27FC236}">
                        <a16:creationId xmlns:a16="http://schemas.microsoft.com/office/drawing/2014/main" id="{7D6BB05B-63DB-0306-0F75-D9B6695A5898}"/>
                      </a:ext>
                    </a:extLst>
                  </p:cNvPr>
                  <p:cNvSpPr/>
                  <p:nvPr/>
                </p:nvSpPr>
                <p:spPr>
                  <a:xfrm>
                    <a:off x="2248047" y="4559856"/>
                    <a:ext cx="208815" cy="59160"/>
                  </a:xfrm>
                  <a:custGeom>
                    <a:avLst/>
                    <a:gdLst>
                      <a:gd name="connsiteX0" fmla="*/ 9633 w 208815"/>
                      <a:gd name="connsiteY0" fmla="*/ 29271 h 59160"/>
                      <a:gd name="connsiteX1" fmla="*/ 11158 w 208815"/>
                      <a:gd name="connsiteY1" fmla="*/ 58843 h 59160"/>
                      <a:gd name="connsiteX2" fmla="*/ 34176 w 208815"/>
                      <a:gd name="connsiteY2" fmla="*/ 56100 h 59160"/>
                      <a:gd name="connsiteX3" fmla="*/ 178684 w 208815"/>
                      <a:gd name="connsiteY3" fmla="*/ 33234 h 59160"/>
                      <a:gd name="connsiteX4" fmla="*/ 201854 w 208815"/>
                      <a:gd name="connsiteY4" fmla="*/ 28661 h 59160"/>
                      <a:gd name="connsiteX5" fmla="*/ 208714 w 208815"/>
                      <a:gd name="connsiteY5" fmla="*/ 13875 h 59160"/>
                      <a:gd name="connsiteX6" fmla="*/ 198806 w 208815"/>
                      <a:gd name="connsiteY6" fmla="*/ 766 h 59160"/>
                      <a:gd name="connsiteX7" fmla="*/ 177007 w 208815"/>
                      <a:gd name="connsiteY7" fmla="*/ 2290 h 59160"/>
                      <a:gd name="connsiteX8" fmla="*/ 153228 w 208815"/>
                      <a:gd name="connsiteY8" fmla="*/ 6101 h 59160"/>
                      <a:gd name="connsiteX9" fmla="*/ 58413 w 208815"/>
                      <a:gd name="connsiteY9" fmla="*/ 21039 h 59160"/>
                      <a:gd name="connsiteX10" fmla="*/ 10701 w 208815"/>
                      <a:gd name="connsiteY10" fmla="*/ 29118 h 59160"/>
                      <a:gd name="connsiteX11" fmla="*/ 9786 w 208815"/>
                      <a:gd name="connsiteY11" fmla="*/ 29118 h 591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08815" h="59160">
                        <a:moveTo>
                          <a:pt x="9633" y="29271"/>
                        </a:moveTo>
                        <a:cubicBezTo>
                          <a:pt x="-4543" y="33844"/>
                          <a:pt x="-2256" y="55794"/>
                          <a:pt x="11158" y="58843"/>
                        </a:cubicBezTo>
                        <a:cubicBezTo>
                          <a:pt x="16188" y="60063"/>
                          <a:pt x="26401" y="57471"/>
                          <a:pt x="34176" y="56100"/>
                        </a:cubicBezTo>
                        <a:cubicBezTo>
                          <a:pt x="84174" y="48173"/>
                          <a:pt x="129905" y="40856"/>
                          <a:pt x="178684" y="33234"/>
                        </a:cubicBezTo>
                        <a:cubicBezTo>
                          <a:pt x="187221" y="31862"/>
                          <a:pt x="197434" y="31253"/>
                          <a:pt x="201854" y="28661"/>
                        </a:cubicBezTo>
                        <a:cubicBezTo>
                          <a:pt x="205818" y="26375"/>
                          <a:pt x="209476" y="20430"/>
                          <a:pt x="208714" y="13875"/>
                        </a:cubicBezTo>
                        <a:cubicBezTo>
                          <a:pt x="207952" y="7473"/>
                          <a:pt x="203531" y="2442"/>
                          <a:pt x="198806" y="766"/>
                        </a:cubicBezTo>
                        <a:cubicBezTo>
                          <a:pt x="193470" y="-1064"/>
                          <a:pt x="186611" y="766"/>
                          <a:pt x="177007" y="2290"/>
                        </a:cubicBezTo>
                        <a:cubicBezTo>
                          <a:pt x="169843" y="3357"/>
                          <a:pt x="163288" y="4424"/>
                          <a:pt x="153228" y="6101"/>
                        </a:cubicBezTo>
                        <a:cubicBezTo>
                          <a:pt x="120606" y="11284"/>
                          <a:pt x="88900" y="16314"/>
                          <a:pt x="58413" y="21039"/>
                        </a:cubicBezTo>
                        <a:cubicBezTo>
                          <a:pt x="43474" y="23478"/>
                          <a:pt x="23505" y="24850"/>
                          <a:pt x="10701" y="29118"/>
                        </a:cubicBezTo>
                        <a:cubicBezTo>
                          <a:pt x="10396" y="29118"/>
                          <a:pt x="10091" y="29118"/>
                          <a:pt x="9786" y="2911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97" name="Freeform: Shape 96">
                    <a:extLst>
                      <a:ext uri="{FF2B5EF4-FFF2-40B4-BE49-F238E27FC236}">
                        <a16:creationId xmlns:a16="http://schemas.microsoft.com/office/drawing/2014/main" id="{79E827A9-74B3-E9E2-5836-A9453EA09927}"/>
                      </a:ext>
                    </a:extLst>
                  </p:cNvPr>
                  <p:cNvSpPr/>
                  <p:nvPr/>
                </p:nvSpPr>
                <p:spPr>
                  <a:xfrm>
                    <a:off x="2254845" y="4602951"/>
                    <a:ext cx="208707" cy="59082"/>
                  </a:xfrm>
                  <a:custGeom>
                    <a:avLst/>
                    <a:gdLst>
                      <a:gd name="connsiteX0" fmla="*/ 10762 w 208707"/>
                      <a:gd name="connsiteY0" fmla="*/ 58735 h 59082"/>
                      <a:gd name="connsiteX1" fmla="*/ 33780 w 208707"/>
                      <a:gd name="connsiteY1" fmla="*/ 56449 h 59082"/>
                      <a:gd name="connsiteX2" fmla="*/ 179203 w 208707"/>
                      <a:gd name="connsiteY2" fmla="*/ 33431 h 59082"/>
                      <a:gd name="connsiteX3" fmla="*/ 202221 w 208707"/>
                      <a:gd name="connsiteY3" fmla="*/ 28400 h 59082"/>
                      <a:gd name="connsiteX4" fmla="*/ 208623 w 208707"/>
                      <a:gd name="connsiteY4" fmla="*/ 14072 h 59082"/>
                      <a:gd name="connsiteX5" fmla="*/ 198258 w 208707"/>
                      <a:gd name="connsiteY5" fmla="*/ 505 h 59082"/>
                      <a:gd name="connsiteX6" fmla="*/ 176155 w 208707"/>
                      <a:gd name="connsiteY6" fmla="*/ 2639 h 59082"/>
                      <a:gd name="connsiteX7" fmla="*/ 152527 w 208707"/>
                      <a:gd name="connsiteY7" fmla="*/ 6450 h 59082"/>
                      <a:gd name="connsiteX8" fmla="*/ 33932 w 208707"/>
                      <a:gd name="connsiteY8" fmla="*/ 25199 h 59082"/>
                      <a:gd name="connsiteX9" fmla="*/ 9848 w 208707"/>
                      <a:gd name="connsiteY9" fmla="*/ 29467 h 59082"/>
                      <a:gd name="connsiteX10" fmla="*/ 10762 w 208707"/>
                      <a:gd name="connsiteY10" fmla="*/ 58735 h 590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08707" h="59082">
                        <a:moveTo>
                          <a:pt x="10762" y="58735"/>
                        </a:moveTo>
                        <a:cubicBezTo>
                          <a:pt x="15488" y="59954"/>
                          <a:pt x="25396" y="57668"/>
                          <a:pt x="33780" y="56449"/>
                        </a:cubicBezTo>
                        <a:cubicBezTo>
                          <a:pt x="83474" y="48674"/>
                          <a:pt x="130119" y="41205"/>
                          <a:pt x="179203" y="33431"/>
                        </a:cubicBezTo>
                        <a:cubicBezTo>
                          <a:pt x="187435" y="32211"/>
                          <a:pt x="197953" y="31296"/>
                          <a:pt x="202221" y="28400"/>
                        </a:cubicBezTo>
                        <a:cubicBezTo>
                          <a:pt x="206489" y="25504"/>
                          <a:pt x="209233" y="19559"/>
                          <a:pt x="208623" y="14072"/>
                        </a:cubicBezTo>
                        <a:cubicBezTo>
                          <a:pt x="207861" y="6297"/>
                          <a:pt x="202221" y="1724"/>
                          <a:pt x="198258" y="505"/>
                        </a:cubicBezTo>
                        <a:cubicBezTo>
                          <a:pt x="193075" y="-1020"/>
                          <a:pt x="185148" y="1267"/>
                          <a:pt x="176155" y="2639"/>
                        </a:cubicBezTo>
                        <a:cubicBezTo>
                          <a:pt x="169447" y="3706"/>
                          <a:pt x="162435" y="4773"/>
                          <a:pt x="152527" y="6450"/>
                        </a:cubicBezTo>
                        <a:cubicBezTo>
                          <a:pt x="111827" y="12852"/>
                          <a:pt x="73718" y="18949"/>
                          <a:pt x="33932" y="25199"/>
                        </a:cubicBezTo>
                        <a:cubicBezTo>
                          <a:pt x="26463" y="26419"/>
                          <a:pt x="15793" y="27333"/>
                          <a:pt x="9848" y="29467"/>
                        </a:cubicBezTo>
                        <a:cubicBezTo>
                          <a:pt x="-4024" y="34345"/>
                          <a:pt x="-2805" y="54772"/>
                          <a:pt x="10762" y="5873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98" name="Freeform: Shape 97">
                    <a:extLst>
                      <a:ext uri="{FF2B5EF4-FFF2-40B4-BE49-F238E27FC236}">
                        <a16:creationId xmlns:a16="http://schemas.microsoft.com/office/drawing/2014/main" id="{A8D59814-B0C3-7724-E1FA-E4D4CE34EBCC}"/>
                      </a:ext>
                    </a:extLst>
                  </p:cNvPr>
                  <p:cNvSpPr/>
                  <p:nvPr/>
                </p:nvSpPr>
                <p:spPr>
                  <a:xfrm>
                    <a:off x="2276732" y="4647980"/>
                    <a:ext cx="178685" cy="55320"/>
                  </a:xfrm>
                  <a:custGeom>
                    <a:avLst/>
                    <a:gdLst>
                      <a:gd name="connsiteX0" fmla="*/ 11436 w 178685"/>
                      <a:gd name="connsiteY0" fmla="*/ 55168 h 55320"/>
                      <a:gd name="connsiteX1" fmla="*/ 31252 w 178685"/>
                      <a:gd name="connsiteY1" fmla="*/ 52424 h 55320"/>
                      <a:gd name="connsiteX2" fmla="*/ 151981 w 178685"/>
                      <a:gd name="connsiteY2" fmla="*/ 33369 h 55320"/>
                      <a:gd name="connsiteX3" fmla="*/ 171645 w 178685"/>
                      <a:gd name="connsiteY3" fmla="*/ 29711 h 55320"/>
                      <a:gd name="connsiteX4" fmla="*/ 177743 w 178685"/>
                      <a:gd name="connsiteY4" fmla="*/ 10352 h 55320"/>
                      <a:gd name="connsiteX5" fmla="*/ 166920 w 178685"/>
                      <a:gd name="connsiteY5" fmla="*/ 139 h 55320"/>
                      <a:gd name="connsiteX6" fmla="*/ 147560 w 178685"/>
                      <a:gd name="connsiteY6" fmla="*/ 2730 h 55320"/>
                      <a:gd name="connsiteX7" fmla="*/ 48630 w 178685"/>
                      <a:gd name="connsiteY7" fmla="*/ 18431 h 55320"/>
                      <a:gd name="connsiteX8" fmla="*/ 8540 w 178685"/>
                      <a:gd name="connsiteY8" fmla="*/ 25290 h 55320"/>
                      <a:gd name="connsiteX9" fmla="*/ 11436 w 178685"/>
                      <a:gd name="connsiteY9" fmla="*/ 55015 h 553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78685" h="55320">
                        <a:moveTo>
                          <a:pt x="11436" y="55168"/>
                        </a:moveTo>
                        <a:cubicBezTo>
                          <a:pt x="16161" y="55930"/>
                          <a:pt x="24240" y="53644"/>
                          <a:pt x="31252" y="52424"/>
                        </a:cubicBezTo>
                        <a:cubicBezTo>
                          <a:pt x="73172" y="45717"/>
                          <a:pt x="110519" y="39925"/>
                          <a:pt x="151981" y="33369"/>
                        </a:cubicBezTo>
                        <a:cubicBezTo>
                          <a:pt x="159298" y="32150"/>
                          <a:pt x="167529" y="31845"/>
                          <a:pt x="171645" y="29711"/>
                        </a:cubicBezTo>
                        <a:cubicBezTo>
                          <a:pt x="176371" y="27272"/>
                          <a:pt x="180639" y="19346"/>
                          <a:pt x="177743" y="10352"/>
                        </a:cubicBezTo>
                        <a:cubicBezTo>
                          <a:pt x="176523" y="6693"/>
                          <a:pt x="171950" y="901"/>
                          <a:pt x="166920" y="139"/>
                        </a:cubicBezTo>
                        <a:cubicBezTo>
                          <a:pt x="162651" y="-623"/>
                          <a:pt x="152743" y="1968"/>
                          <a:pt x="147560" y="2730"/>
                        </a:cubicBezTo>
                        <a:cubicBezTo>
                          <a:pt x="113415" y="8218"/>
                          <a:pt x="81861" y="13096"/>
                          <a:pt x="48630" y="18431"/>
                        </a:cubicBezTo>
                        <a:cubicBezTo>
                          <a:pt x="36588" y="20260"/>
                          <a:pt x="18448" y="21327"/>
                          <a:pt x="8540" y="25290"/>
                        </a:cubicBezTo>
                        <a:cubicBezTo>
                          <a:pt x="-5485" y="30626"/>
                          <a:pt x="-607" y="53186"/>
                          <a:pt x="11436" y="5501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99" name="Freeform: Shape 98">
                    <a:extLst>
                      <a:ext uri="{FF2B5EF4-FFF2-40B4-BE49-F238E27FC236}">
                        <a16:creationId xmlns:a16="http://schemas.microsoft.com/office/drawing/2014/main" id="{A02A748B-8A74-C646-5CDF-41CC7B1D2141}"/>
                      </a:ext>
                    </a:extLst>
                  </p:cNvPr>
                  <p:cNvSpPr/>
                  <p:nvPr/>
                </p:nvSpPr>
                <p:spPr>
                  <a:xfrm>
                    <a:off x="2320769" y="4697282"/>
                    <a:ext cx="103515" cy="42562"/>
                  </a:xfrm>
                  <a:custGeom>
                    <a:avLst/>
                    <a:gdLst>
                      <a:gd name="connsiteX0" fmla="*/ 172 w 103515"/>
                      <a:gd name="connsiteY0" fmla="*/ 27665 h 42562"/>
                      <a:gd name="connsiteX1" fmla="*/ 11605 w 103515"/>
                      <a:gd name="connsiteY1" fmla="*/ 42298 h 42562"/>
                      <a:gd name="connsiteX2" fmla="*/ 32336 w 103515"/>
                      <a:gd name="connsiteY2" fmla="*/ 39859 h 42562"/>
                      <a:gd name="connsiteX3" fmla="*/ 75780 w 103515"/>
                      <a:gd name="connsiteY3" fmla="*/ 33000 h 42562"/>
                      <a:gd name="connsiteX4" fmla="*/ 96664 w 103515"/>
                      <a:gd name="connsiteY4" fmla="*/ 28732 h 42562"/>
                      <a:gd name="connsiteX5" fmla="*/ 92243 w 103515"/>
                      <a:gd name="connsiteY5" fmla="*/ 531 h 42562"/>
                      <a:gd name="connsiteX6" fmla="*/ 73189 w 103515"/>
                      <a:gd name="connsiteY6" fmla="*/ 2208 h 42562"/>
                      <a:gd name="connsiteX7" fmla="*/ 53067 w 103515"/>
                      <a:gd name="connsiteY7" fmla="*/ 5409 h 42562"/>
                      <a:gd name="connsiteX8" fmla="*/ 11910 w 103515"/>
                      <a:gd name="connsiteY8" fmla="*/ 12421 h 42562"/>
                      <a:gd name="connsiteX9" fmla="*/ 20 w 103515"/>
                      <a:gd name="connsiteY9" fmla="*/ 27665 h 425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3515" h="42562">
                        <a:moveTo>
                          <a:pt x="172" y="27665"/>
                        </a:moveTo>
                        <a:cubicBezTo>
                          <a:pt x="629" y="34677"/>
                          <a:pt x="5812" y="40926"/>
                          <a:pt x="11605" y="42298"/>
                        </a:cubicBezTo>
                        <a:cubicBezTo>
                          <a:pt x="16330" y="43365"/>
                          <a:pt x="25781" y="40926"/>
                          <a:pt x="32336" y="39859"/>
                        </a:cubicBezTo>
                        <a:cubicBezTo>
                          <a:pt x="47579" y="37420"/>
                          <a:pt x="60841" y="35439"/>
                          <a:pt x="75780" y="33000"/>
                        </a:cubicBezTo>
                        <a:cubicBezTo>
                          <a:pt x="82944" y="31780"/>
                          <a:pt x="92243" y="31476"/>
                          <a:pt x="96664" y="28732"/>
                        </a:cubicBezTo>
                        <a:cubicBezTo>
                          <a:pt x="107639" y="22177"/>
                          <a:pt x="104895" y="3732"/>
                          <a:pt x="92243" y="531"/>
                        </a:cubicBezTo>
                        <a:cubicBezTo>
                          <a:pt x="86298" y="-993"/>
                          <a:pt x="79743" y="1141"/>
                          <a:pt x="73189" y="2208"/>
                        </a:cubicBezTo>
                        <a:cubicBezTo>
                          <a:pt x="64652" y="3580"/>
                          <a:pt x="59774" y="4342"/>
                          <a:pt x="53067" y="5409"/>
                        </a:cubicBezTo>
                        <a:cubicBezTo>
                          <a:pt x="39500" y="7543"/>
                          <a:pt x="23495" y="8763"/>
                          <a:pt x="11910" y="12421"/>
                        </a:cubicBezTo>
                        <a:cubicBezTo>
                          <a:pt x="7184" y="13946"/>
                          <a:pt x="-438" y="17604"/>
                          <a:pt x="20" y="2766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100" name="Freeform: Shape 99">
                    <a:extLst>
                      <a:ext uri="{FF2B5EF4-FFF2-40B4-BE49-F238E27FC236}">
                        <a16:creationId xmlns:a16="http://schemas.microsoft.com/office/drawing/2014/main" id="{680A4808-41B2-561F-2688-0511A6B9A6E9}"/>
                      </a:ext>
                    </a:extLst>
                  </p:cNvPr>
                  <p:cNvSpPr/>
                  <p:nvPr/>
                </p:nvSpPr>
                <p:spPr>
                  <a:xfrm>
                    <a:off x="2014788" y="3928114"/>
                    <a:ext cx="550859" cy="649091"/>
                  </a:xfrm>
                  <a:custGeom>
                    <a:avLst/>
                    <a:gdLst>
                      <a:gd name="connsiteX0" fmla="*/ 226277 w 550859"/>
                      <a:gd name="connsiteY0" fmla="*/ 5084 h 649091"/>
                      <a:gd name="connsiteX1" fmla="*/ 342737 w 550859"/>
                      <a:gd name="connsiteY1" fmla="*/ 7675 h 649091"/>
                      <a:gd name="connsiteX2" fmla="*/ 432369 w 550859"/>
                      <a:gd name="connsiteY2" fmla="*/ 47156 h 649091"/>
                      <a:gd name="connsiteX3" fmla="*/ 501727 w 550859"/>
                      <a:gd name="connsiteY3" fmla="*/ 114532 h 649091"/>
                      <a:gd name="connsiteX4" fmla="*/ 545476 w 550859"/>
                      <a:gd name="connsiteY4" fmla="*/ 217273 h 649091"/>
                      <a:gd name="connsiteX5" fmla="*/ 542732 w 550859"/>
                      <a:gd name="connsiteY5" fmla="*/ 333734 h 649091"/>
                      <a:gd name="connsiteX6" fmla="*/ 480234 w 550859"/>
                      <a:gd name="connsiteY6" fmla="*/ 466048 h 649091"/>
                      <a:gd name="connsiteX7" fmla="*/ 474136 w 550859"/>
                      <a:gd name="connsiteY7" fmla="*/ 520620 h 649091"/>
                      <a:gd name="connsiteX8" fmla="*/ 473222 w 550859"/>
                      <a:gd name="connsiteY8" fmla="*/ 549735 h 649091"/>
                      <a:gd name="connsiteX9" fmla="*/ 454320 w 550859"/>
                      <a:gd name="connsiteY9" fmla="*/ 595313 h 649091"/>
                      <a:gd name="connsiteX10" fmla="*/ 437399 w 550859"/>
                      <a:gd name="connsiteY10" fmla="*/ 615892 h 649091"/>
                      <a:gd name="connsiteX11" fmla="*/ 412095 w 550859"/>
                      <a:gd name="connsiteY11" fmla="*/ 620922 h 649091"/>
                      <a:gd name="connsiteX12" fmla="*/ 255544 w 550859"/>
                      <a:gd name="connsiteY12" fmla="*/ 645769 h 649091"/>
                      <a:gd name="connsiteX13" fmla="*/ 224752 w 550859"/>
                      <a:gd name="connsiteY13" fmla="*/ 648360 h 649091"/>
                      <a:gd name="connsiteX14" fmla="*/ 205545 w 550859"/>
                      <a:gd name="connsiteY14" fmla="*/ 634336 h 649091"/>
                      <a:gd name="connsiteX15" fmla="*/ 188320 w 550859"/>
                      <a:gd name="connsiteY15" fmla="*/ 617873 h 649091"/>
                      <a:gd name="connsiteX16" fmla="*/ 163931 w 550859"/>
                      <a:gd name="connsiteY16" fmla="*/ 571380 h 649091"/>
                      <a:gd name="connsiteX17" fmla="*/ 141827 w 550859"/>
                      <a:gd name="connsiteY17" fmla="*/ 521229 h 649091"/>
                      <a:gd name="connsiteX18" fmla="*/ 42745 w 550859"/>
                      <a:gd name="connsiteY18" fmla="*/ 416811 h 649091"/>
                      <a:gd name="connsiteX19" fmla="*/ 3416 w 550859"/>
                      <a:gd name="connsiteY19" fmla="*/ 310716 h 649091"/>
                      <a:gd name="connsiteX20" fmla="*/ 9971 w 550859"/>
                      <a:gd name="connsiteY20" fmla="*/ 198676 h 649091"/>
                      <a:gd name="connsiteX21" fmla="*/ 52348 w 550859"/>
                      <a:gd name="connsiteY21" fmla="*/ 113008 h 649091"/>
                      <a:gd name="connsiteX22" fmla="*/ 168199 w 550859"/>
                      <a:gd name="connsiteY22" fmla="*/ 22309 h 649091"/>
                      <a:gd name="connsiteX23" fmla="*/ 225972 w 550859"/>
                      <a:gd name="connsiteY23" fmla="*/ 5236 h 649091"/>
                      <a:gd name="connsiteX24" fmla="*/ 400967 w 550859"/>
                      <a:gd name="connsiteY24" fmla="*/ 580984 h 649091"/>
                      <a:gd name="connsiteX25" fmla="*/ 416211 w 550859"/>
                      <a:gd name="connsiteY25" fmla="*/ 578545 h 649091"/>
                      <a:gd name="connsiteX26" fmla="*/ 420936 w 550859"/>
                      <a:gd name="connsiteY26" fmla="*/ 570923 h 649091"/>
                      <a:gd name="connsiteX27" fmla="*/ 425662 w 550859"/>
                      <a:gd name="connsiteY27" fmla="*/ 562844 h 649091"/>
                      <a:gd name="connsiteX28" fmla="*/ 433284 w 550859"/>
                      <a:gd name="connsiteY28" fmla="*/ 521687 h 649091"/>
                      <a:gd name="connsiteX29" fmla="*/ 474898 w 550859"/>
                      <a:gd name="connsiteY29" fmla="*/ 382208 h 649091"/>
                      <a:gd name="connsiteX30" fmla="*/ 506757 w 550859"/>
                      <a:gd name="connsiteY30" fmla="*/ 308430 h 649091"/>
                      <a:gd name="connsiteX31" fmla="*/ 501575 w 550859"/>
                      <a:gd name="connsiteY31" fmla="*/ 208889 h 649091"/>
                      <a:gd name="connsiteX32" fmla="*/ 403254 w 550859"/>
                      <a:gd name="connsiteY32" fmla="*/ 77185 h 649091"/>
                      <a:gd name="connsiteX33" fmla="*/ 328256 w 550859"/>
                      <a:gd name="connsiteY33" fmla="*/ 46851 h 649091"/>
                      <a:gd name="connsiteX34" fmla="*/ 230392 w 550859"/>
                      <a:gd name="connsiteY34" fmla="*/ 46241 h 649091"/>
                      <a:gd name="connsiteX35" fmla="*/ 82987 w 550859"/>
                      <a:gd name="connsiteY35" fmla="*/ 140599 h 649091"/>
                      <a:gd name="connsiteX36" fmla="*/ 48080 w 550859"/>
                      <a:gd name="connsiteY36" fmla="*/ 215902 h 649091"/>
                      <a:gd name="connsiteX37" fmla="*/ 45946 w 550859"/>
                      <a:gd name="connsiteY37" fmla="*/ 315289 h 649091"/>
                      <a:gd name="connsiteX38" fmla="*/ 83902 w 550859"/>
                      <a:gd name="connsiteY38" fmla="*/ 401415 h 649091"/>
                      <a:gd name="connsiteX39" fmla="*/ 143047 w 550859"/>
                      <a:gd name="connsiteY39" fmla="*/ 459036 h 649091"/>
                      <a:gd name="connsiteX40" fmla="*/ 193046 w 550859"/>
                      <a:gd name="connsiteY40" fmla="*/ 528546 h 649091"/>
                      <a:gd name="connsiteX41" fmla="*/ 209204 w 550859"/>
                      <a:gd name="connsiteY41" fmla="*/ 575496 h 649091"/>
                      <a:gd name="connsiteX42" fmla="*/ 229173 w 550859"/>
                      <a:gd name="connsiteY42" fmla="*/ 600343 h 649091"/>
                      <a:gd name="connsiteX43" fmla="*/ 237099 w 550859"/>
                      <a:gd name="connsiteY43" fmla="*/ 606898 h 649091"/>
                      <a:gd name="connsiteX44" fmla="*/ 251428 w 550859"/>
                      <a:gd name="connsiteY44" fmla="*/ 604611 h 649091"/>
                      <a:gd name="connsiteX45" fmla="*/ 295787 w 550859"/>
                      <a:gd name="connsiteY45" fmla="*/ 597599 h 649091"/>
                      <a:gd name="connsiteX46" fmla="*/ 225819 w 550859"/>
                      <a:gd name="connsiteY46" fmla="*/ 451871 h 649091"/>
                      <a:gd name="connsiteX47" fmla="*/ 180698 w 550859"/>
                      <a:gd name="connsiteY47" fmla="*/ 393031 h 649091"/>
                      <a:gd name="connsiteX48" fmla="*/ 132529 w 550859"/>
                      <a:gd name="connsiteY48" fmla="*/ 337850 h 649091"/>
                      <a:gd name="connsiteX49" fmla="*/ 121858 w 550859"/>
                      <a:gd name="connsiteY49" fmla="*/ 331295 h 649091"/>
                      <a:gd name="connsiteX50" fmla="*/ 127498 w 550859"/>
                      <a:gd name="connsiteY50" fmla="*/ 320777 h 649091"/>
                      <a:gd name="connsiteX51" fmla="*/ 135730 w 550859"/>
                      <a:gd name="connsiteY51" fmla="*/ 311783 h 649091"/>
                      <a:gd name="connsiteX52" fmla="*/ 149449 w 550859"/>
                      <a:gd name="connsiteY52" fmla="*/ 291662 h 649091"/>
                      <a:gd name="connsiteX53" fmla="*/ 150974 w 550859"/>
                      <a:gd name="connsiteY53" fmla="*/ 272608 h 649091"/>
                      <a:gd name="connsiteX54" fmla="*/ 160729 w 550859"/>
                      <a:gd name="connsiteY54" fmla="*/ 259193 h 649091"/>
                      <a:gd name="connsiteX55" fmla="*/ 170333 w 550859"/>
                      <a:gd name="connsiteY55" fmla="*/ 267272 h 649091"/>
                      <a:gd name="connsiteX56" fmla="*/ 169571 w 550859"/>
                      <a:gd name="connsiteY56" fmla="*/ 282973 h 649091"/>
                      <a:gd name="connsiteX57" fmla="*/ 165150 w 550859"/>
                      <a:gd name="connsiteY57" fmla="*/ 296082 h 649091"/>
                      <a:gd name="connsiteX58" fmla="*/ 177192 w 550859"/>
                      <a:gd name="connsiteY58" fmla="*/ 331295 h 649091"/>
                      <a:gd name="connsiteX59" fmla="*/ 187101 w 550859"/>
                      <a:gd name="connsiteY59" fmla="*/ 324740 h 649091"/>
                      <a:gd name="connsiteX60" fmla="*/ 194418 w 550859"/>
                      <a:gd name="connsiteY60" fmla="*/ 316204 h 649091"/>
                      <a:gd name="connsiteX61" fmla="*/ 208289 w 550859"/>
                      <a:gd name="connsiteY61" fmla="*/ 259346 h 649091"/>
                      <a:gd name="connsiteX62" fmla="*/ 239538 w 550859"/>
                      <a:gd name="connsiteY62" fmla="*/ 257059 h 649091"/>
                      <a:gd name="connsiteX63" fmla="*/ 241977 w 550859"/>
                      <a:gd name="connsiteY63" fmla="*/ 257669 h 649091"/>
                      <a:gd name="connsiteX64" fmla="*/ 241977 w 550859"/>
                      <a:gd name="connsiteY64" fmla="*/ 209042 h 649091"/>
                      <a:gd name="connsiteX65" fmla="*/ 254172 w 550859"/>
                      <a:gd name="connsiteY65" fmla="*/ 184652 h 649091"/>
                      <a:gd name="connsiteX66" fmla="*/ 264233 w 550859"/>
                      <a:gd name="connsiteY66" fmla="*/ 213767 h 649091"/>
                      <a:gd name="connsiteX67" fmla="*/ 259203 w 550859"/>
                      <a:gd name="connsiteY67" fmla="*/ 245321 h 649091"/>
                      <a:gd name="connsiteX68" fmla="*/ 259203 w 550859"/>
                      <a:gd name="connsiteY68" fmla="*/ 280534 h 649091"/>
                      <a:gd name="connsiteX69" fmla="*/ 270330 w 550859"/>
                      <a:gd name="connsiteY69" fmla="*/ 312698 h 649091"/>
                      <a:gd name="connsiteX70" fmla="*/ 282830 w 550859"/>
                      <a:gd name="connsiteY70" fmla="*/ 307972 h 649091"/>
                      <a:gd name="connsiteX71" fmla="*/ 285117 w 550859"/>
                      <a:gd name="connsiteY71" fmla="*/ 247608 h 649091"/>
                      <a:gd name="connsiteX72" fmla="*/ 326731 w 550859"/>
                      <a:gd name="connsiteY72" fmla="*/ 252486 h 649091"/>
                      <a:gd name="connsiteX73" fmla="*/ 318957 w 550859"/>
                      <a:gd name="connsiteY73" fmla="*/ 295930 h 649091"/>
                      <a:gd name="connsiteX74" fmla="*/ 311640 w 550859"/>
                      <a:gd name="connsiteY74" fmla="*/ 304466 h 649091"/>
                      <a:gd name="connsiteX75" fmla="*/ 346243 w 550859"/>
                      <a:gd name="connsiteY75" fmla="*/ 294406 h 649091"/>
                      <a:gd name="connsiteX76" fmla="*/ 338012 w 550859"/>
                      <a:gd name="connsiteY76" fmla="*/ 271845 h 649091"/>
                      <a:gd name="connsiteX77" fmla="*/ 376730 w 550859"/>
                      <a:gd name="connsiteY77" fmla="*/ 232670 h 649091"/>
                      <a:gd name="connsiteX78" fmla="*/ 390449 w 550859"/>
                      <a:gd name="connsiteY78" fmla="*/ 238310 h 649091"/>
                      <a:gd name="connsiteX79" fmla="*/ 398833 w 550859"/>
                      <a:gd name="connsiteY79" fmla="*/ 224590 h 649091"/>
                      <a:gd name="connsiteX80" fmla="*/ 409199 w 550859"/>
                      <a:gd name="connsiteY80" fmla="*/ 232212 h 649091"/>
                      <a:gd name="connsiteX81" fmla="*/ 406607 w 550859"/>
                      <a:gd name="connsiteY81" fmla="*/ 250504 h 649091"/>
                      <a:gd name="connsiteX82" fmla="*/ 404473 w 550859"/>
                      <a:gd name="connsiteY82" fmla="*/ 269254 h 649091"/>
                      <a:gd name="connsiteX83" fmla="*/ 418955 w 550859"/>
                      <a:gd name="connsiteY83" fmla="*/ 284802 h 649091"/>
                      <a:gd name="connsiteX84" fmla="*/ 436942 w 550859"/>
                      <a:gd name="connsiteY84" fmla="*/ 279162 h 649091"/>
                      <a:gd name="connsiteX85" fmla="*/ 441668 w 550859"/>
                      <a:gd name="connsiteY85" fmla="*/ 291662 h 649091"/>
                      <a:gd name="connsiteX86" fmla="*/ 437857 w 550859"/>
                      <a:gd name="connsiteY86" fmla="*/ 296387 h 649091"/>
                      <a:gd name="connsiteX87" fmla="*/ 430387 w 550859"/>
                      <a:gd name="connsiteY87" fmla="*/ 312698 h 649091"/>
                      <a:gd name="connsiteX88" fmla="*/ 407979 w 550859"/>
                      <a:gd name="connsiteY88" fmla="*/ 362087 h 649091"/>
                      <a:gd name="connsiteX89" fmla="*/ 356151 w 550859"/>
                      <a:gd name="connsiteY89" fmla="*/ 588148 h 649091"/>
                      <a:gd name="connsiteX90" fmla="*/ 400510 w 550859"/>
                      <a:gd name="connsiteY90" fmla="*/ 581136 h 649091"/>
                      <a:gd name="connsiteX91" fmla="*/ 313470 w 550859"/>
                      <a:gd name="connsiteY91" fmla="*/ 278400 h 649091"/>
                      <a:gd name="connsiteX92" fmla="*/ 315756 w 550859"/>
                      <a:gd name="connsiteY92" fmla="*/ 263766 h 649091"/>
                      <a:gd name="connsiteX93" fmla="*/ 292586 w 550859"/>
                      <a:gd name="connsiteY93" fmla="*/ 261937 h 649091"/>
                      <a:gd name="connsiteX94" fmla="*/ 295482 w 550859"/>
                      <a:gd name="connsiteY94" fmla="*/ 297759 h 649091"/>
                      <a:gd name="connsiteX95" fmla="*/ 313470 w 550859"/>
                      <a:gd name="connsiteY95" fmla="*/ 278400 h 649091"/>
                      <a:gd name="connsiteX96" fmla="*/ 214234 w 550859"/>
                      <a:gd name="connsiteY96" fmla="*/ 274284 h 649091"/>
                      <a:gd name="connsiteX97" fmla="*/ 224752 w 550859"/>
                      <a:gd name="connsiteY97" fmla="*/ 323521 h 649091"/>
                      <a:gd name="connsiteX98" fmla="*/ 229630 w 550859"/>
                      <a:gd name="connsiteY98" fmla="*/ 322759 h 649091"/>
                      <a:gd name="connsiteX99" fmla="*/ 243654 w 550859"/>
                      <a:gd name="connsiteY99" fmla="*/ 286174 h 649091"/>
                      <a:gd name="connsiteX100" fmla="*/ 220027 w 550859"/>
                      <a:gd name="connsiteY100" fmla="*/ 270778 h 649091"/>
                      <a:gd name="connsiteX101" fmla="*/ 214234 w 550859"/>
                      <a:gd name="connsiteY101" fmla="*/ 274437 h 649091"/>
                      <a:gd name="connsiteX102" fmla="*/ 358590 w 550859"/>
                      <a:gd name="connsiteY102" fmla="*/ 284955 h 649091"/>
                      <a:gd name="connsiteX103" fmla="*/ 370023 w 550859"/>
                      <a:gd name="connsiteY103" fmla="*/ 290900 h 649091"/>
                      <a:gd name="connsiteX104" fmla="*/ 385724 w 550859"/>
                      <a:gd name="connsiteY104" fmla="*/ 288918 h 649091"/>
                      <a:gd name="connsiteX105" fmla="*/ 389687 w 550859"/>
                      <a:gd name="connsiteY105" fmla="*/ 273674 h 649091"/>
                      <a:gd name="connsiteX106" fmla="*/ 375053 w 550859"/>
                      <a:gd name="connsiteY106" fmla="*/ 247608 h 649091"/>
                      <a:gd name="connsiteX107" fmla="*/ 358590 w 550859"/>
                      <a:gd name="connsiteY107" fmla="*/ 285107 h 649091"/>
                      <a:gd name="connsiteX108" fmla="*/ 140303 w 550859"/>
                      <a:gd name="connsiteY108" fmla="*/ 330990 h 649091"/>
                      <a:gd name="connsiteX109" fmla="*/ 235270 w 550859"/>
                      <a:gd name="connsiteY109" fmla="*/ 446688 h 649091"/>
                      <a:gd name="connsiteX110" fmla="*/ 306153 w 550859"/>
                      <a:gd name="connsiteY110" fmla="*/ 595923 h 649091"/>
                      <a:gd name="connsiteX111" fmla="*/ 346395 w 550859"/>
                      <a:gd name="connsiteY111" fmla="*/ 589520 h 649091"/>
                      <a:gd name="connsiteX112" fmla="*/ 369871 w 550859"/>
                      <a:gd name="connsiteY112" fmla="*/ 433579 h 649091"/>
                      <a:gd name="connsiteX113" fmla="*/ 424900 w 550859"/>
                      <a:gd name="connsiteY113" fmla="*/ 300656 h 649091"/>
                      <a:gd name="connsiteX114" fmla="*/ 424747 w 550859"/>
                      <a:gd name="connsiteY114" fmla="*/ 299284 h 649091"/>
                      <a:gd name="connsiteX115" fmla="*/ 402034 w 550859"/>
                      <a:gd name="connsiteY115" fmla="*/ 291814 h 649091"/>
                      <a:gd name="connsiteX116" fmla="*/ 359352 w 550859"/>
                      <a:gd name="connsiteY116" fmla="*/ 303704 h 649091"/>
                      <a:gd name="connsiteX117" fmla="*/ 330695 w 550859"/>
                      <a:gd name="connsiteY117" fmla="*/ 319710 h 649091"/>
                      <a:gd name="connsiteX118" fmla="*/ 297616 w 550859"/>
                      <a:gd name="connsiteY118" fmla="*/ 316204 h 649091"/>
                      <a:gd name="connsiteX119" fmla="*/ 264080 w 550859"/>
                      <a:gd name="connsiteY119" fmla="*/ 327484 h 649091"/>
                      <a:gd name="connsiteX120" fmla="*/ 254172 w 550859"/>
                      <a:gd name="connsiteY120" fmla="*/ 317119 h 649091"/>
                      <a:gd name="connsiteX121" fmla="*/ 230087 w 550859"/>
                      <a:gd name="connsiteY121" fmla="*/ 338764 h 649091"/>
                      <a:gd name="connsiteX122" fmla="*/ 203564 w 550859"/>
                      <a:gd name="connsiteY122" fmla="*/ 330228 h 649091"/>
                      <a:gd name="connsiteX123" fmla="*/ 184509 w 550859"/>
                      <a:gd name="connsiteY123" fmla="*/ 345624 h 649091"/>
                      <a:gd name="connsiteX124" fmla="*/ 152650 w 550859"/>
                      <a:gd name="connsiteY124" fmla="*/ 318186 h 649091"/>
                      <a:gd name="connsiteX125" fmla="*/ 152041 w 550859"/>
                      <a:gd name="connsiteY125" fmla="*/ 317728 h 649091"/>
                      <a:gd name="connsiteX126" fmla="*/ 140456 w 550859"/>
                      <a:gd name="connsiteY126" fmla="*/ 330990 h 6490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</a:cxnLst>
                    <a:rect l="l" t="t" r="r" b="b"/>
                    <a:pathLst>
                      <a:path w="550859" h="649091">
                        <a:moveTo>
                          <a:pt x="226277" y="5084"/>
                        </a:moveTo>
                        <a:cubicBezTo>
                          <a:pt x="268044" y="-3605"/>
                          <a:pt x="310878" y="-99"/>
                          <a:pt x="342737" y="7675"/>
                        </a:cubicBezTo>
                        <a:cubicBezTo>
                          <a:pt x="376730" y="16211"/>
                          <a:pt x="407065" y="29626"/>
                          <a:pt x="432369" y="47156"/>
                        </a:cubicBezTo>
                        <a:cubicBezTo>
                          <a:pt x="459045" y="65448"/>
                          <a:pt x="482368" y="86637"/>
                          <a:pt x="501727" y="114532"/>
                        </a:cubicBezTo>
                        <a:cubicBezTo>
                          <a:pt x="520324" y="141208"/>
                          <a:pt x="537549" y="174744"/>
                          <a:pt x="545476" y="217273"/>
                        </a:cubicBezTo>
                        <a:cubicBezTo>
                          <a:pt x="554012" y="262852"/>
                          <a:pt x="551878" y="301723"/>
                          <a:pt x="542732" y="333734"/>
                        </a:cubicBezTo>
                        <a:cubicBezTo>
                          <a:pt x="528556" y="383123"/>
                          <a:pt x="494105" y="416049"/>
                          <a:pt x="480234" y="466048"/>
                        </a:cubicBezTo>
                        <a:cubicBezTo>
                          <a:pt x="475508" y="483273"/>
                          <a:pt x="473374" y="500650"/>
                          <a:pt x="474136" y="520620"/>
                        </a:cubicBezTo>
                        <a:cubicBezTo>
                          <a:pt x="474593" y="531442"/>
                          <a:pt x="474746" y="540741"/>
                          <a:pt x="473222" y="549735"/>
                        </a:cubicBezTo>
                        <a:cubicBezTo>
                          <a:pt x="470325" y="566807"/>
                          <a:pt x="463008" y="580679"/>
                          <a:pt x="454320" y="595313"/>
                        </a:cubicBezTo>
                        <a:cubicBezTo>
                          <a:pt x="449442" y="603544"/>
                          <a:pt x="445021" y="612385"/>
                          <a:pt x="437399" y="615892"/>
                        </a:cubicBezTo>
                        <a:cubicBezTo>
                          <a:pt x="431302" y="618635"/>
                          <a:pt x="421698" y="619245"/>
                          <a:pt x="412095" y="620922"/>
                        </a:cubicBezTo>
                        <a:cubicBezTo>
                          <a:pt x="358895" y="629306"/>
                          <a:pt x="308744" y="637232"/>
                          <a:pt x="255544" y="645769"/>
                        </a:cubicBezTo>
                        <a:cubicBezTo>
                          <a:pt x="244416" y="647446"/>
                          <a:pt x="232526" y="650494"/>
                          <a:pt x="224752" y="648360"/>
                        </a:cubicBezTo>
                        <a:cubicBezTo>
                          <a:pt x="218198" y="646531"/>
                          <a:pt x="212100" y="640129"/>
                          <a:pt x="205545" y="634336"/>
                        </a:cubicBezTo>
                        <a:cubicBezTo>
                          <a:pt x="199143" y="628696"/>
                          <a:pt x="193198" y="623361"/>
                          <a:pt x="188320" y="617873"/>
                        </a:cubicBezTo>
                        <a:cubicBezTo>
                          <a:pt x="176735" y="604916"/>
                          <a:pt x="169418" y="590740"/>
                          <a:pt x="163931" y="571380"/>
                        </a:cubicBezTo>
                        <a:cubicBezTo>
                          <a:pt x="158443" y="551717"/>
                          <a:pt x="151583" y="536015"/>
                          <a:pt x="141827" y="521229"/>
                        </a:cubicBezTo>
                        <a:cubicBezTo>
                          <a:pt x="114084" y="478852"/>
                          <a:pt x="71860" y="457359"/>
                          <a:pt x="42745" y="416811"/>
                        </a:cubicBezTo>
                        <a:cubicBezTo>
                          <a:pt x="23690" y="390440"/>
                          <a:pt x="10428" y="354770"/>
                          <a:pt x="3416" y="310716"/>
                        </a:cubicBezTo>
                        <a:cubicBezTo>
                          <a:pt x="-3596" y="267120"/>
                          <a:pt x="977" y="230688"/>
                          <a:pt x="9971" y="198676"/>
                        </a:cubicBezTo>
                        <a:cubicBezTo>
                          <a:pt x="19117" y="166208"/>
                          <a:pt x="34208" y="138007"/>
                          <a:pt x="52348" y="113008"/>
                        </a:cubicBezTo>
                        <a:cubicBezTo>
                          <a:pt x="79177" y="76119"/>
                          <a:pt x="118048" y="43040"/>
                          <a:pt x="168199" y="22309"/>
                        </a:cubicBezTo>
                        <a:cubicBezTo>
                          <a:pt x="185576" y="14992"/>
                          <a:pt x="204478" y="9809"/>
                          <a:pt x="225972" y="5236"/>
                        </a:cubicBezTo>
                        <a:close/>
                        <a:moveTo>
                          <a:pt x="400967" y="580984"/>
                        </a:moveTo>
                        <a:cubicBezTo>
                          <a:pt x="405845" y="580222"/>
                          <a:pt x="412552" y="580374"/>
                          <a:pt x="416211" y="578545"/>
                        </a:cubicBezTo>
                        <a:cubicBezTo>
                          <a:pt x="418040" y="577630"/>
                          <a:pt x="419412" y="573819"/>
                          <a:pt x="420936" y="570923"/>
                        </a:cubicBezTo>
                        <a:cubicBezTo>
                          <a:pt x="422766" y="567875"/>
                          <a:pt x="424595" y="564978"/>
                          <a:pt x="425662" y="562844"/>
                        </a:cubicBezTo>
                        <a:cubicBezTo>
                          <a:pt x="432064" y="549582"/>
                          <a:pt x="434046" y="539064"/>
                          <a:pt x="433284" y="521687"/>
                        </a:cubicBezTo>
                        <a:cubicBezTo>
                          <a:pt x="430692" y="462694"/>
                          <a:pt x="451423" y="422146"/>
                          <a:pt x="474898" y="382208"/>
                        </a:cubicBezTo>
                        <a:cubicBezTo>
                          <a:pt x="488008" y="360105"/>
                          <a:pt x="501422" y="336173"/>
                          <a:pt x="506757" y="308430"/>
                        </a:cubicBezTo>
                        <a:cubicBezTo>
                          <a:pt x="512093" y="281144"/>
                          <a:pt x="511178" y="244102"/>
                          <a:pt x="501575" y="208889"/>
                        </a:cubicBezTo>
                        <a:cubicBezTo>
                          <a:pt x="484807" y="147153"/>
                          <a:pt x="446850" y="104776"/>
                          <a:pt x="403254" y="77185"/>
                        </a:cubicBezTo>
                        <a:cubicBezTo>
                          <a:pt x="381456" y="63466"/>
                          <a:pt x="357371" y="53253"/>
                          <a:pt x="328256" y="46851"/>
                        </a:cubicBezTo>
                        <a:cubicBezTo>
                          <a:pt x="301427" y="41058"/>
                          <a:pt x="265605" y="39077"/>
                          <a:pt x="230392" y="46241"/>
                        </a:cubicBezTo>
                        <a:cubicBezTo>
                          <a:pt x="161034" y="60570"/>
                          <a:pt x="114999" y="96697"/>
                          <a:pt x="82987" y="140599"/>
                        </a:cubicBezTo>
                        <a:cubicBezTo>
                          <a:pt x="67134" y="162397"/>
                          <a:pt x="55397" y="187549"/>
                          <a:pt x="48080" y="215902"/>
                        </a:cubicBezTo>
                        <a:cubicBezTo>
                          <a:pt x="40610" y="245169"/>
                          <a:pt x="38629" y="277181"/>
                          <a:pt x="45946" y="315289"/>
                        </a:cubicBezTo>
                        <a:cubicBezTo>
                          <a:pt x="52958" y="352179"/>
                          <a:pt x="66220" y="379617"/>
                          <a:pt x="83902" y="401415"/>
                        </a:cubicBezTo>
                        <a:cubicBezTo>
                          <a:pt x="101585" y="423214"/>
                          <a:pt x="122468" y="439067"/>
                          <a:pt x="143047" y="459036"/>
                        </a:cubicBezTo>
                        <a:cubicBezTo>
                          <a:pt x="161339" y="476718"/>
                          <a:pt x="180089" y="499888"/>
                          <a:pt x="193046" y="528546"/>
                        </a:cubicBezTo>
                        <a:cubicBezTo>
                          <a:pt x="199295" y="542722"/>
                          <a:pt x="202192" y="561472"/>
                          <a:pt x="209204" y="575496"/>
                        </a:cubicBezTo>
                        <a:cubicBezTo>
                          <a:pt x="214082" y="585405"/>
                          <a:pt x="221551" y="593026"/>
                          <a:pt x="229173" y="600343"/>
                        </a:cubicBezTo>
                        <a:cubicBezTo>
                          <a:pt x="231764" y="602782"/>
                          <a:pt x="234661" y="606593"/>
                          <a:pt x="237099" y="606898"/>
                        </a:cubicBezTo>
                        <a:cubicBezTo>
                          <a:pt x="240910" y="607507"/>
                          <a:pt x="246855" y="605374"/>
                          <a:pt x="251428" y="604611"/>
                        </a:cubicBezTo>
                        <a:cubicBezTo>
                          <a:pt x="266672" y="602173"/>
                          <a:pt x="281306" y="599886"/>
                          <a:pt x="295787" y="597599"/>
                        </a:cubicBezTo>
                        <a:cubicBezTo>
                          <a:pt x="281153" y="538454"/>
                          <a:pt x="255087" y="492267"/>
                          <a:pt x="225819" y="451871"/>
                        </a:cubicBezTo>
                        <a:cubicBezTo>
                          <a:pt x="211186" y="431445"/>
                          <a:pt x="196552" y="411781"/>
                          <a:pt x="180698" y="393031"/>
                        </a:cubicBezTo>
                        <a:cubicBezTo>
                          <a:pt x="164998" y="374282"/>
                          <a:pt x="149297" y="355685"/>
                          <a:pt x="132529" y="337850"/>
                        </a:cubicBezTo>
                        <a:cubicBezTo>
                          <a:pt x="127498" y="338155"/>
                          <a:pt x="122773" y="336630"/>
                          <a:pt x="121858" y="331295"/>
                        </a:cubicBezTo>
                        <a:cubicBezTo>
                          <a:pt x="121096" y="326569"/>
                          <a:pt x="125212" y="323216"/>
                          <a:pt x="127498" y="320777"/>
                        </a:cubicBezTo>
                        <a:cubicBezTo>
                          <a:pt x="130700" y="317423"/>
                          <a:pt x="133596" y="314222"/>
                          <a:pt x="135730" y="311783"/>
                        </a:cubicBezTo>
                        <a:cubicBezTo>
                          <a:pt x="140913" y="305838"/>
                          <a:pt x="148382" y="298369"/>
                          <a:pt x="149449" y="291662"/>
                        </a:cubicBezTo>
                        <a:cubicBezTo>
                          <a:pt x="150364" y="286479"/>
                          <a:pt x="149449" y="279467"/>
                          <a:pt x="150974" y="272608"/>
                        </a:cubicBezTo>
                        <a:cubicBezTo>
                          <a:pt x="152193" y="267120"/>
                          <a:pt x="154327" y="259803"/>
                          <a:pt x="160729" y="259193"/>
                        </a:cubicBezTo>
                        <a:cubicBezTo>
                          <a:pt x="164388" y="258888"/>
                          <a:pt x="168808" y="262852"/>
                          <a:pt x="170333" y="267272"/>
                        </a:cubicBezTo>
                        <a:cubicBezTo>
                          <a:pt x="172162" y="273217"/>
                          <a:pt x="170790" y="278552"/>
                          <a:pt x="169571" y="282973"/>
                        </a:cubicBezTo>
                        <a:cubicBezTo>
                          <a:pt x="168504" y="287241"/>
                          <a:pt x="165607" y="291662"/>
                          <a:pt x="165150" y="296082"/>
                        </a:cubicBezTo>
                        <a:cubicBezTo>
                          <a:pt x="164388" y="306448"/>
                          <a:pt x="169571" y="331143"/>
                          <a:pt x="177192" y="331295"/>
                        </a:cubicBezTo>
                        <a:cubicBezTo>
                          <a:pt x="181918" y="331295"/>
                          <a:pt x="184662" y="327179"/>
                          <a:pt x="187101" y="324740"/>
                        </a:cubicBezTo>
                        <a:cubicBezTo>
                          <a:pt x="190149" y="321692"/>
                          <a:pt x="192741" y="320015"/>
                          <a:pt x="194418" y="316204"/>
                        </a:cubicBezTo>
                        <a:cubicBezTo>
                          <a:pt x="187101" y="294101"/>
                          <a:pt x="193351" y="269864"/>
                          <a:pt x="208289" y="259346"/>
                        </a:cubicBezTo>
                        <a:cubicBezTo>
                          <a:pt x="216673" y="253553"/>
                          <a:pt x="230240" y="252181"/>
                          <a:pt x="239538" y="257059"/>
                        </a:cubicBezTo>
                        <a:cubicBezTo>
                          <a:pt x="239843" y="257669"/>
                          <a:pt x="242130" y="259803"/>
                          <a:pt x="241977" y="257669"/>
                        </a:cubicBezTo>
                        <a:cubicBezTo>
                          <a:pt x="240758" y="241358"/>
                          <a:pt x="241063" y="223828"/>
                          <a:pt x="241977" y="209042"/>
                        </a:cubicBezTo>
                        <a:cubicBezTo>
                          <a:pt x="242740" y="199896"/>
                          <a:pt x="243044" y="185110"/>
                          <a:pt x="254172" y="184652"/>
                        </a:cubicBezTo>
                        <a:cubicBezTo>
                          <a:pt x="263928" y="184195"/>
                          <a:pt x="265148" y="203554"/>
                          <a:pt x="264233" y="213767"/>
                        </a:cubicBezTo>
                        <a:cubicBezTo>
                          <a:pt x="263471" y="223981"/>
                          <a:pt x="260574" y="234804"/>
                          <a:pt x="259203" y="245321"/>
                        </a:cubicBezTo>
                        <a:cubicBezTo>
                          <a:pt x="257526" y="257516"/>
                          <a:pt x="257983" y="267425"/>
                          <a:pt x="259203" y="280534"/>
                        </a:cubicBezTo>
                        <a:cubicBezTo>
                          <a:pt x="260270" y="290747"/>
                          <a:pt x="263013" y="311021"/>
                          <a:pt x="270330" y="312698"/>
                        </a:cubicBezTo>
                        <a:cubicBezTo>
                          <a:pt x="275056" y="313765"/>
                          <a:pt x="278562" y="309649"/>
                          <a:pt x="282830" y="307972"/>
                        </a:cubicBezTo>
                        <a:cubicBezTo>
                          <a:pt x="268196" y="289833"/>
                          <a:pt x="269721" y="259193"/>
                          <a:pt x="285117" y="247608"/>
                        </a:cubicBezTo>
                        <a:cubicBezTo>
                          <a:pt x="298683" y="237395"/>
                          <a:pt x="318500" y="239834"/>
                          <a:pt x="326731" y="252486"/>
                        </a:cubicBezTo>
                        <a:cubicBezTo>
                          <a:pt x="337402" y="268797"/>
                          <a:pt x="326884" y="286632"/>
                          <a:pt x="318957" y="295930"/>
                        </a:cubicBezTo>
                        <a:cubicBezTo>
                          <a:pt x="316366" y="298826"/>
                          <a:pt x="313317" y="301113"/>
                          <a:pt x="311640" y="304466"/>
                        </a:cubicBezTo>
                        <a:cubicBezTo>
                          <a:pt x="323530" y="306753"/>
                          <a:pt x="341060" y="303399"/>
                          <a:pt x="346243" y="294406"/>
                        </a:cubicBezTo>
                        <a:cubicBezTo>
                          <a:pt x="341670" y="289223"/>
                          <a:pt x="338469" y="281296"/>
                          <a:pt x="338012" y="271845"/>
                        </a:cubicBezTo>
                        <a:cubicBezTo>
                          <a:pt x="337097" y="250809"/>
                          <a:pt x="355084" y="229468"/>
                          <a:pt x="376730" y="232670"/>
                        </a:cubicBezTo>
                        <a:cubicBezTo>
                          <a:pt x="381456" y="233432"/>
                          <a:pt x="385267" y="235871"/>
                          <a:pt x="390449" y="238310"/>
                        </a:cubicBezTo>
                        <a:cubicBezTo>
                          <a:pt x="391364" y="232365"/>
                          <a:pt x="392279" y="225505"/>
                          <a:pt x="398833" y="224590"/>
                        </a:cubicBezTo>
                        <a:cubicBezTo>
                          <a:pt x="402644" y="224133"/>
                          <a:pt x="407827" y="227639"/>
                          <a:pt x="409199" y="232212"/>
                        </a:cubicBezTo>
                        <a:cubicBezTo>
                          <a:pt x="411028" y="238310"/>
                          <a:pt x="407979" y="245169"/>
                          <a:pt x="406607" y="250504"/>
                        </a:cubicBezTo>
                        <a:cubicBezTo>
                          <a:pt x="405083" y="256297"/>
                          <a:pt x="402644" y="262242"/>
                          <a:pt x="404473" y="269254"/>
                        </a:cubicBezTo>
                        <a:cubicBezTo>
                          <a:pt x="406150" y="275351"/>
                          <a:pt x="413619" y="284497"/>
                          <a:pt x="418955" y="284802"/>
                        </a:cubicBezTo>
                        <a:cubicBezTo>
                          <a:pt x="425967" y="285412"/>
                          <a:pt x="431150" y="278857"/>
                          <a:pt x="436942" y="279162"/>
                        </a:cubicBezTo>
                        <a:cubicBezTo>
                          <a:pt x="444564" y="279772"/>
                          <a:pt x="444564" y="287851"/>
                          <a:pt x="441668" y="291662"/>
                        </a:cubicBezTo>
                        <a:cubicBezTo>
                          <a:pt x="440448" y="293339"/>
                          <a:pt x="438924" y="294406"/>
                          <a:pt x="437857" y="296387"/>
                        </a:cubicBezTo>
                        <a:cubicBezTo>
                          <a:pt x="434960" y="301265"/>
                          <a:pt x="432826" y="307210"/>
                          <a:pt x="430387" y="312698"/>
                        </a:cubicBezTo>
                        <a:cubicBezTo>
                          <a:pt x="422918" y="329313"/>
                          <a:pt x="415144" y="345319"/>
                          <a:pt x="407979" y="362087"/>
                        </a:cubicBezTo>
                        <a:cubicBezTo>
                          <a:pt x="379779" y="427634"/>
                          <a:pt x="350206" y="503242"/>
                          <a:pt x="356151" y="588148"/>
                        </a:cubicBezTo>
                        <a:cubicBezTo>
                          <a:pt x="371547" y="585709"/>
                          <a:pt x="385571" y="583423"/>
                          <a:pt x="400510" y="581136"/>
                        </a:cubicBezTo>
                        <a:close/>
                        <a:moveTo>
                          <a:pt x="313470" y="278400"/>
                        </a:moveTo>
                        <a:cubicBezTo>
                          <a:pt x="315451" y="274894"/>
                          <a:pt x="317128" y="268949"/>
                          <a:pt x="315756" y="263766"/>
                        </a:cubicBezTo>
                        <a:cubicBezTo>
                          <a:pt x="313012" y="253705"/>
                          <a:pt x="298378" y="254925"/>
                          <a:pt x="292586" y="261937"/>
                        </a:cubicBezTo>
                        <a:cubicBezTo>
                          <a:pt x="286336" y="269559"/>
                          <a:pt x="287251" y="289223"/>
                          <a:pt x="295482" y="297759"/>
                        </a:cubicBezTo>
                        <a:cubicBezTo>
                          <a:pt x="301732" y="291357"/>
                          <a:pt x="308896" y="286784"/>
                          <a:pt x="313470" y="278400"/>
                        </a:cubicBezTo>
                        <a:close/>
                        <a:moveTo>
                          <a:pt x="214234" y="274284"/>
                        </a:moveTo>
                        <a:cubicBezTo>
                          <a:pt x="203411" y="286022"/>
                          <a:pt x="203716" y="323064"/>
                          <a:pt x="224752" y="323521"/>
                        </a:cubicBezTo>
                        <a:cubicBezTo>
                          <a:pt x="226277" y="323521"/>
                          <a:pt x="227953" y="323521"/>
                          <a:pt x="229630" y="322759"/>
                        </a:cubicBezTo>
                        <a:cubicBezTo>
                          <a:pt x="239691" y="319253"/>
                          <a:pt x="245941" y="299436"/>
                          <a:pt x="243654" y="286174"/>
                        </a:cubicBezTo>
                        <a:cubicBezTo>
                          <a:pt x="241520" y="274284"/>
                          <a:pt x="231612" y="266358"/>
                          <a:pt x="220027" y="270778"/>
                        </a:cubicBezTo>
                        <a:cubicBezTo>
                          <a:pt x="217588" y="271693"/>
                          <a:pt x="215606" y="272760"/>
                          <a:pt x="214234" y="274437"/>
                        </a:cubicBezTo>
                        <a:close/>
                        <a:moveTo>
                          <a:pt x="358590" y="284955"/>
                        </a:moveTo>
                        <a:cubicBezTo>
                          <a:pt x="360724" y="287546"/>
                          <a:pt x="365602" y="290290"/>
                          <a:pt x="370023" y="290900"/>
                        </a:cubicBezTo>
                        <a:cubicBezTo>
                          <a:pt x="373834" y="291510"/>
                          <a:pt x="381760" y="291814"/>
                          <a:pt x="385724" y="288918"/>
                        </a:cubicBezTo>
                        <a:cubicBezTo>
                          <a:pt x="389077" y="286479"/>
                          <a:pt x="390144" y="279315"/>
                          <a:pt x="389687" y="273674"/>
                        </a:cubicBezTo>
                        <a:cubicBezTo>
                          <a:pt x="388772" y="261023"/>
                          <a:pt x="382980" y="250352"/>
                          <a:pt x="375053" y="247608"/>
                        </a:cubicBezTo>
                        <a:cubicBezTo>
                          <a:pt x="355694" y="247608"/>
                          <a:pt x="348072" y="272608"/>
                          <a:pt x="358590" y="285107"/>
                        </a:cubicBezTo>
                        <a:close/>
                        <a:moveTo>
                          <a:pt x="140303" y="330990"/>
                        </a:moveTo>
                        <a:cubicBezTo>
                          <a:pt x="173686" y="367575"/>
                          <a:pt x="206308" y="404616"/>
                          <a:pt x="235270" y="446688"/>
                        </a:cubicBezTo>
                        <a:cubicBezTo>
                          <a:pt x="264080" y="488760"/>
                          <a:pt x="291519" y="535253"/>
                          <a:pt x="306153" y="595923"/>
                        </a:cubicBezTo>
                        <a:cubicBezTo>
                          <a:pt x="319567" y="593788"/>
                          <a:pt x="332981" y="591655"/>
                          <a:pt x="346395" y="589520"/>
                        </a:cubicBezTo>
                        <a:cubicBezTo>
                          <a:pt x="341213" y="529461"/>
                          <a:pt x="355084" y="479767"/>
                          <a:pt x="369871" y="433579"/>
                        </a:cubicBezTo>
                        <a:cubicBezTo>
                          <a:pt x="384809" y="386934"/>
                          <a:pt x="405388" y="344252"/>
                          <a:pt x="424900" y="300656"/>
                        </a:cubicBezTo>
                        <a:cubicBezTo>
                          <a:pt x="425357" y="300351"/>
                          <a:pt x="426271" y="298674"/>
                          <a:pt x="424747" y="299284"/>
                        </a:cubicBezTo>
                        <a:cubicBezTo>
                          <a:pt x="413315" y="302027"/>
                          <a:pt x="408437" y="295930"/>
                          <a:pt x="402034" y="291814"/>
                        </a:cubicBezTo>
                        <a:cubicBezTo>
                          <a:pt x="399291" y="306448"/>
                          <a:pt x="371547" y="309802"/>
                          <a:pt x="359352" y="303704"/>
                        </a:cubicBezTo>
                        <a:cubicBezTo>
                          <a:pt x="353560" y="311174"/>
                          <a:pt x="343194" y="317728"/>
                          <a:pt x="330695" y="319710"/>
                        </a:cubicBezTo>
                        <a:cubicBezTo>
                          <a:pt x="318500" y="321539"/>
                          <a:pt x="306610" y="318948"/>
                          <a:pt x="297616" y="316204"/>
                        </a:cubicBezTo>
                        <a:cubicBezTo>
                          <a:pt x="290604" y="322149"/>
                          <a:pt x="275513" y="331905"/>
                          <a:pt x="264080" y="327484"/>
                        </a:cubicBezTo>
                        <a:cubicBezTo>
                          <a:pt x="259203" y="325655"/>
                          <a:pt x="257678" y="321387"/>
                          <a:pt x="254172" y="317119"/>
                        </a:cubicBezTo>
                        <a:cubicBezTo>
                          <a:pt x="250514" y="326569"/>
                          <a:pt x="242892" y="336630"/>
                          <a:pt x="230087" y="338764"/>
                        </a:cubicBezTo>
                        <a:cubicBezTo>
                          <a:pt x="219112" y="340593"/>
                          <a:pt x="210881" y="335411"/>
                          <a:pt x="203564" y="330228"/>
                        </a:cubicBezTo>
                        <a:cubicBezTo>
                          <a:pt x="197314" y="335716"/>
                          <a:pt x="193503" y="342880"/>
                          <a:pt x="184509" y="345624"/>
                        </a:cubicBezTo>
                        <a:cubicBezTo>
                          <a:pt x="165150" y="351264"/>
                          <a:pt x="156004" y="337240"/>
                          <a:pt x="152650" y="318186"/>
                        </a:cubicBezTo>
                        <a:cubicBezTo>
                          <a:pt x="152650" y="317881"/>
                          <a:pt x="152498" y="317576"/>
                          <a:pt x="152041" y="317728"/>
                        </a:cubicBezTo>
                        <a:cubicBezTo>
                          <a:pt x="149449" y="323064"/>
                          <a:pt x="143504" y="325960"/>
                          <a:pt x="140456" y="33099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101" name="Freeform: Shape 100">
                    <a:extLst>
                      <a:ext uri="{FF2B5EF4-FFF2-40B4-BE49-F238E27FC236}">
                        <a16:creationId xmlns:a16="http://schemas.microsoft.com/office/drawing/2014/main" id="{5CD52CFB-2E47-59F6-C991-1F79E682CB85}"/>
                      </a:ext>
                    </a:extLst>
                  </p:cNvPr>
                  <p:cNvSpPr/>
                  <p:nvPr/>
                </p:nvSpPr>
                <p:spPr>
                  <a:xfrm>
                    <a:off x="2248047" y="4559856"/>
                    <a:ext cx="208815" cy="59095"/>
                  </a:xfrm>
                  <a:custGeom>
                    <a:avLst/>
                    <a:gdLst>
                      <a:gd name="connsiteX0" fmla="*/ 10701 w 208815"/>
                      <a:gd name="connsiteY0" fmla="*/ 29118 h 59095"/>
                      <a:gd name="connsiteX1" fmla="*/ 58413 w 208815"/>
                      <a:gd name="connsiteY1" fmla="*/ 21039 h 59095"/>
                      <a:gd name="connsiteX2" fmla="*/ 153228 w 208815"/>
                      <a:gd name="connsiteY2" fmla="*/ 6101 h 59095"/>
                      <a:gd name="connsiteX3" fmla="*/ 177007 w 208815"/>
                      <a:gd name="connsiteY3" fmla="*/ 2290 h 59095"/>
                      <a:gd name="connsiteX4" fmla="*/ 198806 w 208815"/>
                      <a:gd name="connsiteY4" fmla="*/ 766 h 59095"/>
                      <a:gd name="connsiteX5" fmla="*/ 208714 w 208815"/>
                      <a:gd name="connsiteY5" fmla="*/ 13875 h 59095"/>
                      <a:gd name="connsiteX6" fmla="*/ 201854 w 208815"/>
                      <a:gd name="connsiteY6" fmla="*/ 28661 h 59095"/>
                      <a:gd name="connsiteX7" fmla="*/ 178684 w 208815"/>
                      <a:gd name="connsiteY7" fmla="*/ 33234 h 59095"/>
                      <a:gd name="connsiteX8" fmla="*/ 34176 w 208815"/>
                      <a:gd name="connsiteY8" fmla="*/ 56100 h 59095"/>
                      <a:gd name="connsiteX9" fmla="*/ 11158 w 208815"/>
                      <a:gd name="connsiteY9" fmla="*/ 58843 h 59095"/>
                      <a:gd name="connsiteX10" fmla="*/ 9633 w 208815"/>
                      <a:gd name="connsiteY10" fmla="*/ 29271 h 59095"/>
                      <a:gd name="connsiteX11" fmla="*/ 10548 w 208815"/>
                      <a:gd name="connsiteY11" fmla="*/ 29271 h 590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08815" h="59095">
                        <a:moveTo>
                          <a:pt x="10701" y="29118"/>
                        </a:moveTo>
                        <a:cubicBezTo>
                          <a:pt x="23658" y="24850"/>
                          <a:pt x="43627" y="23478"/>
                          <a:pt x="58413" y="21039"/>
                        </a:cubicBezTo>
                        <a:cubicBezTo>
                          <a:pt x="88900" y="16162"/>
                          <a:pt x="120606" y="11284"/>
                          <a:pt x="153228" y="6101"/>
                        </a:cubicBezTo>
                        <a:cubicBezTo>
                          <a:pt x="163288" y="4424"/>
                          <a:pt x="169843" y="3509"/>
                          <a:pt x="177007" y="2290"/>
                        </a:cubicBezTo>
                        <a:cubicBezTo>
                          <a:pt x="186611" y="766"/>
                          <a:pt x="193470" y="-1064"/>
                          <a:pt x="198806" y="766"/>
                        </a:cubicBezTo>
                        <a:cubicBezTo>
                          <a:pt x="203531" y="2290"/>
                          <a:pt x="207952" y="7320"/>
                          <a:pt x="208714" y="13875"/>
                        </a:cubicBezTo>
                        <a:cubicBezTo>
                          <a:pt x="209476" y="20430"/>
                          <a:pt x="205818" y="26375"/>
                          <a:pt x="201854" y="28661"/>
                        </a:cubicBezTo>
                        <a:cubicBezTo>
                          <a:pt x="197434" y="31253"/>
                          <a:pt x="187221" y="32015"/>
                          <a:pt x="178684" y="33234"/>
                        </a:cubicBezTo>
                        <a:cubicBezTo>
                          <a:pt x="129905" y="41008"/>
                          <a:pt x="84174" y="48173"/>
                          <a:pt x="34176" y="56100"/>
                        </a:cubicBezTo>
                        <a:cubicBezTo>
                          <a:pt x="26401" y="57319"/>
                          <a:pt x="16188" y="59910"/>
                          <a:pt x="11158" y="58843"/>
                        </a:cubicBezTo>
                        <a:cubicBezTo>
                          <a:pt x="-2256" y="55794"/>
                          <a:pt x="-4543" y="33844"/>
                          <a:pt x="9633" y="29271"/>
                        </a:cubicBezTo>
                        <a:cubicBezTo>
                          <a:pt x="9938" y="29271"/>
                          <a:pt x="10243" y="29271"/>
                          <a:pt x="10548" y="2927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102" name="Freeform: Shape 101">
                    <a:extLst>
                      <a:ext uri="{FF2B5EF4-FFF2-40B4-BE49-F238E27FC236}">
                        <a16:creationId xmlns:a16="http://schemas.microsoft.com/office/drawing/2014/main" id="{7422607F-069C-0DE5-F780-73DE4EE95DEE}"/>
                      </a:ext>
                    </a:extLst>
                  </p:cNvPr>
                  <p:cNvSpPr/>
                  <p:nvPr/>
                </p:nvSpPr>
                <p:spPr>
                  <a:xfrm>
                    <a:off x="2254845" y="4603104"/>
                    <a:ext cx="208704" cy="59157"/>
                  </a:xfrm>
                  <a:custGeom>
                    <a:avLst/>
                    <a:gdLst>
                      <a:gd name="connsiteX0" fmla="*/ 9848 w 208704"/>
                      <a:gd name="connsiteY0" fmla="*/ 29467 h 59157"/>
                      <a:gd name="connsiteX1" fmla="*/ 33932 w 208704"/>
                      <a:gd name="connsiteY1" fmla="*/ 25199 h 59157"/>
                      <a:gd name="connsiteX2" fmla="*/ 152527 w 208704"/>
                      <a:gd name="connsiteY2" fmla="*/ 6449 h 59157"/>
                      <a:gd name="connsiteX3" fmla="*/ 176155 w 208704"/>
                      <a:gd name="connsiteY3" fmla="*/ 2639 h 59157"/>
                      <a:gd name="connsiteX4" fmla="*/ 198258 w 208704"/>
                      <a:gd name="connsiteY4" fmla="*/ 505 h 59157"/>
                      <a:gd name="connsiteX5" fmla="*/ 208623 w 208704"/>
                      <a:gd name="connsiteY5" fmla="*/ 14071 h 59157"/>
                      <a:gd name="connsiteX6" fmla="*/ 202221 w 208704"/>
                      <a:gd name="connsiteY6" fmla="*/ 28400 h 59157"/>
                      <a:gd name="connsiteX7" fmla="*/ 179203 w 208704"/>
                      <a:gd name="connsiteY7" fmla="*/ 33431 h 59157"/>
                      <a:gd name="connsiteX8" fmla="*/ 33780 w 208704"/>
                      <a:gd name="connsiteY8" fmla="*/ 56448 h 59157"/>
                      <a:gd name="connsiteX9" fmla="*/ 10762 w 208704"/>
                      <a:gd name="connsiteY9" fmla="*/ 58735 h 59157"/>
                      <a:gd name="connsiteX10" fmla="*/ 9848 w 208704"/>
                      <a:gd name="connsiteY10" fmla="*/ 29467 h 59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08704" h="59157">
                        <a:moveTo>
                          <a:pt x="9848" y="29467"/>
                        </a:moveTo>
                        <a:cubicBezTo>
                          <a:pt x="15640" y="27333"/>
                          <a:pt x="26463" y="26266"/>
                          <a:pt x="33932" y="25199"/>
                        </a:cubicBezTo>
                        <a:cubicBezTo>
                          <a:pt x="73718" y="18949"/>
                          <a:pt x="111827" y="12852"/>
                          <a:pt x="152527" y="6449"/>
                        </a:cubicBezTo>
                        <a:cubicBezTo>
                          <a:pt x="162588" y="4925"/>
                          <a:pt x="169447" y="3706"/>
                          <a:pt x="176155" y="2639"/>
                        </a:cubicBezTo>
                        <a:cubicBezTo>
                          <a:pt x="185300" y="1267"/>
                          <a:pt x="193075" y="-1020"/>
                          <a:pt x="198258" y="505"/>
                        </a:cubicBezTo>
                        <a:cubicBezTo>
                          <a:pt x="202221" y="1724"/>
                          <a:pt x="207861" y="6297"/>
                          <a:pt x="208623" y="14071"/>
                        </a:cubicBezTo>
                        <a:cubicBezTo>
                          <a:pt x="209233" y="19559"/>
                          <a:pt x="206337" y="25504"/>
                          <a:pt x="202221" y="28400"/>
                        </a:cubicBezTo>
                        <a:cubicBezTo>
                          <a:pt x="197953" y="31296"/>
                          <a:pt x="187435" y="32058"/>
                          <a:pt x="179203" y="33431"/>
                        </a:cubicBezTo>
                        <a:cubicBezTo>
                          <a:pt x="130271" y="41205"/>
                          <a:pt x="83474" y="48674"/>
                          <a:pt x="33780" y="56448"/>
                        </a:cubicBezTo>
                        <a:cubicBezTo>
                          <a:pt x="25244" y="57820"/>
                          <a:pt x="15335" y="60107"/>
                          <a:pt x="10762" y="58735"/>
                        </a:cubicBezTo>
                        <a:cubicBezTo>
                          <a:pt x="-2805" y="54772"/>
                          <a:pt x="-4024" y="34345"/>
                          <a:pt x="9848" y="2946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103" name="Freeform: Shape 102">
                    <a:extLst>
                      <a:ext uri="{FF2B5EF4-FFF2-40B4-BE49-F238E27FC236}">
                        <a16:creationId xmlns:a16="http://schemas.microsoft.com/office/drawing/2014/main" id="{793C6AC5-E2D5-47CF-F6E8-DA7E2FE55801}"/>
                      </a:ext>
                    </a:extLst>
                  </p:cNvPr>
                  <p:cNvSpPr/>
                  <p:nvPr/>
                </p:nvSpPr>
                <p:spPr>
                  <a:xfrm>
                    <a:off x="2276796" y="4647980"/>
                    <a:ext cx="178621" cy="55312"/>
                  </a:xfrm>
                  <a:custGeom>
                    <a:avLst/>
                    <a:gdLst>
                      <a:gd name="connsiteX0" fmla="*/ 8476 w 178621"/>
                      <a:gd name="connsiteY0" fmla="*/ 25290 h 55312"/>
                      <a:gd name="connsiteX1" fmla="*/ 48566 w 178621"/>
                      <a:gd name="connsiteY1" fmla="*/ 18431 h 55312"/>
                      <a:gd name="connsiteX2" fmla="*/ 147496 w 178621"/>
                      <a:gd name="connsiteY2" fmla="*/ 2730 h 55312"/>
                      <a:gd name="connsiteX3" fmla="*/ 166856 w 178621"/>
                      <a:gd name="connsiteY3" fmla="*/ 139 h 55312"/>
                      <a:gd name="connsiteX4" fmla="*/ 177679 w 178621"/>
                      <a:gd name="connsiteY4" fmla="*/ 10352 h 55312"/>
                      <a:gd name="connsiteX5" fmla="*/ 171581 w 178621"/>
                      <a:gd name="connsiteY5" fmla="*/ 29711 h 55312"/>
                      <a:gd name="connsiteX6" fmla="*/ 151917 w 178621"/>
                      <a:gd name="connsiteY6" fmla="*/ 33369 h 55312"/>
                      <a:gd name="connsiteX7" fmla="*/ 31188 w 178621"/>
                      <a:gd name="connsiteY7" fmla="*/ 52424 h 55312"/>
                      <a:gd name="connsiteX8" fmla="*/ 11372 w 178621"/>
                      <a:gd name="connsiteY8" fmla="*/ 55168 h 55312"/>
                      <a:gd name="connsiteX9" fmla="*/ 8476 w 178621"/>
                      <a:gd name="connsiteY9" fmla="*/ 25443 h 553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78621" h="55312">
                        <a:moveTo>
                          <a:pt x="8476" y="25290"/>
                        </a:moveTo>
                        <a:cubicBezTo>
                          <a:pt x="18536" y="21480"/>
                          <a:pt x="36524" y="20413"/>
                          <a:pt x="48566" y="18431"/>
                        </a:cubicBezTo>
                        <a:cubicBezTo>
                          <a:pt x="81797" y="13096"/>
                          <a:pt x="113351" y="8218"/>
                          <a:pt x="147496" y="2730"/>
                        </a:cubicBezTo>
                        <a:cubicBezTo>
                          <a:pt x="152679" y="1968"/>
                          <a:pt x="162435" y="-623"/>
                          <a:pt x="166856" y="139"/>
                        </a:cubicBezTo>
                        <a:cubicBezTo>
                          <a:pt x="171886" y="901"/>
                          <a:pt x="176459" y="6693"/>
                          <a:pt x="177679" y="10352"/>
                        </a:cubicBezTo>
                        <a:cubicBezTo>
                          <a:pt x="180575" y="19346"/>
                          <a:pt x="176307" y="27272"/>
                          <a:pt x="171581" y="29711"/>
                        </a:cubicBezTo>
                        <a:cubicBezTo>
                          <a:pt x="167465" y="31845"/>
                          <a:pt x="159234" y="32150"/>
                          <a:pt x="151917" y="33369"/>
                        </a:cubicBezTo>
                        <a:cubicBezTo>
                          <a:pt x="110455" y="39925"/>
                          <a:pt x="73108" y="45869"/>
                          <a:pt x="31188" y="52424"/>
                        </a:cubicBezTo>
                        <a:cubicBezTo>
                          <a:pt x="24329" y="53491"/>
                          <a:pt x="16097" y="55930"/>
                          <a:pt x="11372" y="55168"/>
                        </a:cubicBezTo>
                        <a:cubicBezTo>
                          <a:pt x="-671" y="53339"/>
                          <a:pt x="-5396" y="30778"/>
                          <a:pt x="8476" y="2544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104" name="Freeform: Shape 103">
                    <a:extLst>
                      <a:ext uri="{FF2B5EF4-FFF2-40B4-BE49-F238E27FC236}">
                        <a16:creationId xmlns:a16="http://schemas.microsoft.com/office/drawing/2014/main" id="{1B0C2DB9-B294-DA55-0A1E-94F7081883F7}"/>
                      </a:ext>
                    </a:extLst>
                  </p:cNvPr>
                  <p:cNvSpPr/>
                  <p:nvPr/>
                </p:nvSpPr>
                <p:spPr>
                  <a:xfrm>
                    <a:off x="2321059" y="4697302"/>
                    <a:ext cx="103378" cy="42542"/>
                  </a:xfrm>
                  <a:custGeom>
                    <a:avLst/>
                    <a:gdLst>
                      <a:gd name="connsiteX0" fmla="*/ 11772 w 103378"/>
                      <a:gd name="connsiteY0" fmla="*/ 12401 h 42542"/>
                      <a:gd name="connsiteX1" fmla="*/ 52929 w 103378"/>
                      <a:gd name="connsiteY1" fmla="*/ 5389 h 42542"/>
                      <a:gd name="connsiteX2" fmla="*/ 73051 w 103378"/>
                      <a:gd name="connsiteY2" fmla="*/ 2187 h 42542"/>
                      <a:gd name="connsiteX3" fmla="*/ 92105 w 103378"/>
                      <a:gd name="connsiteY3" fmla="*/ 511 h 42542"/>
                      <a:gd name="connsiteX4" fmla="*/ 96526 w 103378"/>
                      <a:gd name="connsiteY4" fmla="*/ 28711 h 42542"/>
                      <a:gd name="connsiteX5" fmla="*/ 75642 w 103378"/>
                      <a:gd name="connsiteY5" fmla="*/ 32980 h 42542"/>
                      <a:gd name="connsiteX6" fmla="*/ 32198 w 103378"/>
                      <a:gd name="connsiteY6" fmla="*/ 39839 h 42542"/>
                      <a:gd name="connsiteX7" fmla="*/ 11467 w 103378"/>
                      <a:gd name="connsiteY7" fmla="*/ 42278 h 42542"/>
                      <a:gd name="connsiteX8" fmla="*/ 34 w 103378"/>
                      <a:gd name="connsiteY8" fmla="*/ 27644 h 42542"/>
                      <a:gd name="connsiteX9" fmla="*/ 11924 w 103378"/>
                      <a:gd name="connsiteY9" fmla="*/ 12401 h 425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3378" h="42542">
                        <a:moveTo>
                          <a:pt x="11772" y="12401"/>
                        </a:moveTo>
                        <a:cubicBezTo>
                          <a:pt x="23357" y="8894"/>
                          <a:pt x="39363" y="7523"/>
                          <a:pt x="52929" y="5389"/>
                        </a:cubicBezTo>
                        <a:cubicBezTo>
                          <a:pt x="59637" y="4322"/>
                          <a:pt x="64514" y="3560"/>
                          <a:pt x="73051" y="2187"/>
                        </a:cubicBezTo>
                        <a:cubicBezTo>
                          <a:pt x="79606" y="1273"/>
                          <a:pt x="86160" y="-1014"/>
                          <a:pt x="92105" y="511"/>
                        </a:cubicBezTo>
                        <a:cubicBezTo>
                          <a:pt x="104757" y="3712"/>
                          <a:pt x="107501" y="22156"/>
                          <a:pt x="96526" y="28711"/>
                        </a:cubicBezTo>
                        <a:cubicBezTo>
                          <a:pt x="91953" y="31455"/>
                          <a:pt x="82807" y="31912"/>
                          <a:pt x="75642" y="32980"/>
                        </a:cubicBezTo>
                        <a:cubicBezTo>
                          <a:pt x="60704" y="35266"/>
                          <a:pt x="47442" y="37400"/>
                          <a:pt x="32198" y="39839"/>
                        </a:cubicBezTo>
                        <a:cubicBezTo>
                          <a:pt x="25644" y="40906"/>
                          <a:pt x="16193" y="43345"/>
                          <a:pt x="11467" y="42278"/>
                        </a:cubicBezTo>
                        <a:cubicBezTo>
                          <a:pt x="5522" y="40906"/>
                          <a:pt x="339" y="34656"/>
                          <a:pt x="34" y="27644"/>
                        </a:cubicBezTo>
                        <a:cubicBezTo>
                          <a:pt x="-575" y="17583"/>
                          <a:pt x="7046" y="13925"/>
                          <a:pt x="11924" y="1240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</p:grpSp>
            <p:grpSp>
              <p:nvGrpSpPr>
                <p:cNvPr id="26" name="Graphic 4">
                  <a:extLst>
                    <a:ext uri="{FF2B5EF4-FFF2-40B4-BE49-F238E27FC236}">
                      <a16:creationId xmlns:a16="http://schemas.microsoft.com/office/drawing/2014/main" id="{E39CAAEF-DEC2-80FF-E15C-8838DCF5F607}"/>
                    </a:ext>
                  </a:extLst>
                </p:cNvPr>
                <p:cNvGrpSpPr/>
                <p:nvPr/>
              </p:nvGrpSpPr>
              <p:grpSpPr>
                <a:xfrm>
                  <a:off x="2745715" y="3812370"/>
                  <a:ext cx="550859" cy="811775"/>
                  <a:chOff x="2745715" y="3812370"/>
                  <a:chExt cx="550859" cy="811775"/>
                </a:xfrm>
                <a:solidFill>
                  <a:srgbClr val="FFFFFF"/>
                </a:solidFill>
              </p:grpSpPr>
              <p:sp>
                <p:nvSpPr>
                  <p:cNvPr id="87" name="Freeform: Shape 86">
                    <a:extLst>
                      <a:ext uri="{FF2B5EF4-FFF2-40B4-BE49-F238E27FC236}">
                        <a16:creationId xmlns:a16="http://schemas.microsoft.com/office/drawing/2014/main" id="{BADD2433-54F3-8072-6D00-F6EB92C68797}"/>
                      </a:ext>
                    </a:extLst>
                  </p:cNvPr>
                  <p:cNvSpPr/>
                  <p:nvPr/>
                </p:nvSpPr>
                <p:spPr>
                  <a:xfrm>
                    <a:off x="2979126" y="4444005"/>
                    <a:ext cx="208815" cy="59160"/>
                  </a:xfrm>
                  <a:custGeom>
                    <a:avLst/>
                    <a:gdLst>
                      <a:gd name="connsiteX0" fmla="*/ 9634 w 208815"/>
                      <a:gd name="connsiteY0" fmla="*/ 29271 h 59160"/>
                      <a:gd name="connsiteX1" fmla="*/ 11158 w 208815"/>
                      <a:gd name="connsiteY1" fmla="*/ 58843 h 59160"/>
                      <a:gd name="connsiteX2" fmla="*/ 34176 w 208815"/>
                      <a:gd name="connsiteY2" fmla="*/ 56100 h 59160"/>
                      <a:gd name="connsiteX3" fmla="*/ 178684 w 208815"/>
                      <a:gd name="connsiteY3" fmla="*/ 33234 h 59160"/>
                      <a:gd name="connsiteX4" fmla="*/ 201854 w 208815"/>
                      <a:gd name="connsiteY4" fmla="*/ 28661 h 59160"/>
                      <a:gd name="connsiteX5" fmla="*/ 208714 w 208815"/>
                      <a:gd name="connsiteY5" fmla="*/ 13875 h 59160"/>
                      <a:gd name="connsiteX6" fmla="*/ 198806 w 208815"/>
                      <a:gd name="connsiteY6" fmla="*/ 766 h 59160"/>
                      <a:gd name="connsiteX7" fmla="*/ 177007 w 208815"/>
                      <a:gd name="connsiteY7" fmla="*/ 2290 h 59160"/>
                      <a:gd name="connsiteX8" fmla="*/ 153227 w 208815"/>
                      <a:gd name="connsiteY8" fmla="*/ 6101 h 59160"/>
                      <a:gd name="connsiteX9" fmla="*/ 58413 w 208815"/>
                      <a:gd name="connsiteY9" fmla="*/ 21040 h 59160"/>
                      <a:gd name="connsiteX10" fmla="*/ 10700 w 208815"/>
                      <a:gd name="connsiteY10" fmla="*/ 29119 h 59160"/>
                      <a:gd name="connsiteX11" fmla="*/ 9786 w 208815"/>
                      <a:gd name="connsiteY11" fmla="*/ 29119 h 591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08815" h="59160">
                        <a:moveTo>
                          <a:pt x="9634" y="29271"/>
                        </a:moveTo>
                        <a:cubicBezTo>
                          <a:pt x="-4543" y="33844"/>
                          <a:pt x="-2256" y="55795"/>
                          <a:pt x="11158" y="58843"/>
                        </a:cubicBezTo>
                        <a:cubicBezTo>
                          <a:pt x="16188" y="60063"/>
                          <a:pt x="26401" y="57471"/>
                          <a:pt x="34176" y="56100"/>
                        </a:cubicBezTo>
                        <a:cubicBezTo>
                          <a:pt x="84174" y="48173"/>
                          <a:pt x="129905" y="40856"/>
                          <a:pt x="178684" y="33234"/>
                        </a:cubicBezTo>
                        <a:cubicBezTo>
                          <a:pt x="187220" y="31862"/>
                          <a:pt x="197434" y="31253"/>
                          <a:pt x="201854" y="28661"/>
                        </a:cubicBezTo>
                        <a:cubicBezTo>
                          <a:pt x="205818" y="26375"/>
                          <a:pt x="209476" y="20430"/>
                          <a:pt x="208714" y="13875"/>
                        </a:cubicBezTo>
                        <a:cubicBezTo>
                          <a:pt x="207952" y="7473"/>
                          <a:pt x="203531" y="2442"/>
                          <a:pt x="198806" y="766"/>
                        </a:cubicBezTo>
                        <a:cubicBezTo>
                          <a:pt x="193470" y="-1064"/>
                          <a:pt x="186611" y="766"/>
                          <a:pt x="177007" y="2290"/>
                        </a:cubicBezTo>
                        <a:cubicBezTo>
                          <a:pt x="169843" y="3357"/>
                          <a:pt x="163288" y="4424"/>
                          <a:pt x="153227" y="6101"/>
                        </a:cubicBezTo>
                        <a:cubicBezTo>
                          <a:pt x="120606" y="11284"/>
                          <a:pt x="88900" y="16314"/>
                          <a:pt x="58413" y="21040"/>
                        </a:cubicBezTo>
                        <a:cubicBezTo>
                          <a:pt x="43474" y="23478"/>
                          <a:pt x="23505" y="24851"/>
                          <a:pt x="10700" y="29119"/>
                        </a:cubicBezTo>
                        <a:cubicBezTo>
                          <a:pt x="10396" y="29119"/>
                          <a:pt x="10091" y="29119"/>
                          <a:pt x="9786" y="29119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88" name="Freeform: Shape 87">
                    <a:extLst>
                      <a:ext uri="{FF2B5EF4-FFF2-40B4-BE49-F238E27FC236}">
                        <a16:creationId xmlns:a16="http://schemas.microsoft.com/office/drawing/2014/main" id="{EF2065F1-20FC-B0E6-A8F7-CFC3EDF8171F}"/>
                      </a:ext>
                    </a:extLst>
                  </p:cNvPr>
                  <p:cNvSpPr/>
                  <p:nvPr/>
                </p:nvSpPr>
                <p:spPr>
                  <a:xfrm>
                    <a:off x="2985772" y="4487253"/>
                    <a:ext cx="208707" cy="59082"/>
                  </a:xfrm>
                  <a:custGeom>
                    <a:avLst/>
                    <a:gdLst>
                      <a:gd name="connsiteX0" fmla="*/ 10762 w 208707"/>
                      <a:gd name="connsiteY0" fmla="*/ 58735 h 59082"/>
                      <a:gd name="connsiteX1" fmla="*/ 33780 w 208707"/>
                      <a:gd name="connsiteY1" fmla="*/ 56448 h 59082"/>
                      <a:gd name="connsiteX2" fmla="*/ 179203 w 208707"/>
                      <a:gd name="connsiteY2" fmla="*/ 33431 h 59082"/>
                      <a:gd name="connsiteX3" fmla="*/ 202221 w 208707"/>
                      <a:gd name="connsiteY3" fmla="*/ 28400 h 59082"/>
                      <a:gd name="connsiteX4" fmla="*/ 208623 w 208707"/>
                      <a:gd name="connsiteY4" fmla="*/ 14071 h 59082"/>
                      <a:gd name="connsiteX5" fmla="*/ 198258 w 208707"/>
                      <a:gd name="connsiteY5" fmla="*/ 505 h 59082"/>
                      <a:gd name="connsiteX6" fmla="*/ 176155 w 208707"/>
                      <a:gd name="connsiteY6" fmla="*/ 2639 h 59082"/>
                      <a:gd name="connsiteX7" fmla="*/ 152527 w 208707"/>
                      <a:gd name="connsiteY7" fmla="*/ 6449 h 59082"/>
                      <a:gd name="connsiteX8" fmla="*/ 33932 w 208707"/>
                      <a:gd name="connsiteY8" fmla="*/ 25199 h 59082"/>
                      <a:gd name="connsiteX9" fmla="*/ 9848 w 208707"/>
                      <a:gd name="connsiteY9" fmla="*/ 29467 h 59082"/>
                      <a:gd name="connsiteX10" fmla="*/ 10762 w 208707"/>
                      <a:gd name="connsiteY10" fmla="*/ 58582 h 590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08707" h="59082">
                        <a:moveTo>
                          <a:pt x="10762" y="58735"/>
                        </a:moveTo>
                        <a:cubicBezTo>
                          <a:pt x="15488" y="59954"/>
                          <a:pt x="25396" y="57668"/>
                          <a:pt x="33780" y="56448"/>
                        </a:cubicBezTo>
                        <a:cubicBezTo>
                          <a:pt x="83474" y="48522"/>
                          <a:pt x="130119" y="41205"/>
                          <a:pt x="179203" y="33431"/>
                        </a:cubicBezTo>
                        <a:cubicBezTo>
                          <a:pt x="187435" y="32211"/>
                          <a:pt x="197953" y="31296"/>
                          <a:pt x="202221" y="28400"/>
                        </a:cubicBezTo>
                        <a:cubicBezTo>
                          <a:pt x="206489" y="25504"/>
                          <a:pt x="209233" y="19559"/>
                          <a:pt x="208623" y="14071"/>
                        </a:cubicBezTo>
                        <a:cubicBezTo>
                          <a:pt x="207861" y="6297"/>
                          <a:pt x="202221" y="1724"/>
                          <a:pt x="198258" y="505"/>
                        </a:cubicBezTo>
                        <a:cubicBezTo>
                          <a:pt x="193075" y="-1020"/>
                          <a:pt x="185148" y="1267"/>
                          <a:pt x="176155" y="2639"/>
                        </a:cubicBezTo>
                        <a:cubicBezTo>
                          <a:pt x="169447" y="3706"/>
                          <a:pt x="162435" y="4773"/>
                          <a:pt x="152527" y="6449"/>
                        </a:cubicBezTo>
                        <a:cubicBezTo>
                          <a:pt x="111827" y="12852"/>
                          <a:pt x="73718" y="18949"/>
                          <a:pt x="33932" y="25199"/>
                        </a:cubicBezTo>
                        <a:cubicBezTo>
                          <a:pt x="26463" y="26418"/>
                          <a:pt x="15793" y="27333"/>
                          <a:pt x="9848" y="29467"/>
                        </a:cubicBezTo>
                        <a:cubicBezTo>
                          <a:pt x="-4024" y="34345"/>
                          <a:pt x="-2805" y="54772"/>
                          <a:pt x="10762" y="5858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89" name="Freeform: Shape 88">
                    <a:extLst>
                      <a:ext uri="{FF2B5EF4-FFF2-40B4-BE49-F238E27FC236}">
                        <a16:creationId xmlns:a16="http://schemas.microsoft.com/office/drawing/2014/main" id="{A5C8737E-F231-727D-EB66-C6DF2BF5B8BE}"/>
                      </a:ext>
                    </a:extLst>
                  </p:cNvPr>
                  <p:cNvSpPr/>
                  <p:nvPr/>
                </p:nvSpPr>
                <p:spPr>
                  <a:xfrm>
                    <a:off x="3007658" y="4532130"/>
                    <a:ext cx="178685" cy="55320"/>
                  </a:xfrm>
                  <a:custGeom>
                    <a:avLst/>
                    <a:gdLst>
                      <a:gd name="connsiteX0" fmla="*/ 11436 w 178685"/>
                      <a:gd name="connsiteY0" fmla="*/ 55168 h 55320"/>
                      <a:gd name="connsiteX1" fmla="*/ 31252 w 178685"/>
                      <a:gd name="connsiteY1" fmla="*/ 52424 h 55320"/>
                      <a:gd name="connsiteX2" fmla="*/ 151981 w 178685"/>
                      <a:gd name="connsiteY2" fmla="*/ 33370 h 55320"/>
                      <a:gd name="connsiteX3" fmla="*/ 171645 w 178685"/>
                      <a:gd name="connsiteY3" fmla="*/ 29711 h 55320"/>
                      <a:gd name="connsiteX4" fmla="*/ 177743 w 178685"/>
                      <a:gd name="connsiteY4" fmla="*/ 10352 h 55320"/>
                      <a:gd name="connsiteX5" fmla="*/ 166920 w 178685"/>
                      <a:gd name="connsiteY5" fmla="*/ 139 h 55320"/>
                      <a:gd name="connsiteX6" fmla="*/ 147560 w 178685"/>
                      <a:gd name="connsiteY6" fmla="*/ 2730 h 55320"/>
                      <a:gd name="connsiteX7" fmla="*/ 48630 w 178685"/>
                      <a:gd name="connsiteY7" fmla="*/ 18431 h 55320"/>
                      <a:gd name="connsiteX8" fmla="*/ 8540 w 178685"/>
                      <a:gd name="connsiteY8" fmla="*/ 25291 h 55320"/>
                      <a:gd name="connsiteX9" fmla="*/ 11436 w 178685"/>
                      <a:gd name="connsiteY9" fmla="*/ 55015 h 553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78685" h="55320">
                        <a:moveTo>
                          <a:pt x="11436" y="55168"/>
                        </a:moveTo>
                        <a:cubicBezTo>
                          <a:pt x="16161" y="55930"/>
                          <a:pt x="24240" y="53644"/>
                          <a:pt x="31252" y="52424"/>
                        </a:cubicBezTo>
                        <a:cubicBezTo>
                          <a:pt x="73172" y="45717"/>
                          <a:pt x="110519" y="39925"/>
                          <a:pt x="151981" y="33370"/>
                        </a:cubicBezTo>
                        <a:cubicBezTo>
                          <a:pt x="159298" y="32150"/>
                          <a:pt x="167529" y="31845"/>
                          <a:pt x="171645" y="29711"/>
                        </a:cubicBezTo>
                        <a:cubicBezTo>
                          <a:pt x="176371" y="27272"/>
                          <a:pt x="180639" y="19346"/>
                          <a:pt x="177743" y="10352"/>
                        </a:cubicBezTo>
                        <a:cubicBezTo>
                          <a:pt x="176523" y="6694"/>
                          <a:pt x="171950" y="901"/>
                          <a:pt x="166920" y="139"/>
                        </a:cubicBezTo>
                        <a:cubicBezTo>
                          <a:pt x="162652" y="-623"/>
                          <a:pt x="152743" y="1968"/>
                          <a:pt x="147560" y="2730"/>
                        </a:cubicBezTo>
                        <a:cubicBezTo>
                          <a:pt x="113415" y="8218"/>
                          <a:pt x="81861" y="13096"/>
                          <a:pt x="48630" y="18431"/>
                        </a:cubicBezTo>
                        <a:cubicBezTo>
                          <a:pt x="36588" y="20260"/>
                          <a:pt x="18448" y="21327"/>
                          <a:pt x="8540" y="25291"/>
                        </a:cubicBezTo>
                        <a:cubicBezTo>
                          <a:pt x="-5485" y="30626"/>
                          <a:pt x="-607" y="53186"/>
                          <a:pt x="11436" y="5501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90" name="Freeform: Shape 89">
                    <a:extLst>
                      <a:ext uri="{FF2B5EF4-FFF2-40B4-BE49-F238E27FC236}">
                        <a16:creationId xmlns:a16="http://schemas.microsoft.com/office/drawing/2014/main" id="{7B5AA3C4-3C73-769C-0D35-10D77FCA24A3}"/>
                      </a:ext>
                    </a:extLst>
                  </p:cNvPr>
                  <p:cNvSpPr/>
                  <p:nvPr/>
                </p:nvSpPr>
                <p:spPr>
                  <a:xfrm>
                    <a:off x="3051848" y="4581584"/>
                    <a:ext cx="103515" cy="42562"/>
                  </a:xfrm>
                  <a:custGeom>
                    <a:avLst/>
                    <a:gdLst>
                      <a:gd name="connsiteX0" fmla="*/ 172 w 103515"/>
                      <a:gd name="connsiteY0" fmla="*/ 27665 h 42562"/>
                      <a:gd name="connsiteX1" fmla="*/ 11605 w 103515"/>
                      <a:gd name="connsiteY1" fmla="*/ 42298 h 42562"/>
                      <a:gd name="connsiteX2" fmla="*/ 32336 w 103515"/>
                      <a:gd name="connsiteY2" fmla="*/ 39859 h 42562"/>
                      <a:gd name="connsiteX3" fmla="*/ 75780 w 103515"/>
                      <a:gd name="connsiteY3" fmla="*/ 33000 h 42562"/>
                      <a:gd name="connsiteX4" fmla="*/ 96664 w 103515"/>
                      <a:gd name="connsiteY4" fmla="*/ 28732 h 42562"/>
                      <a:gd name="connsiteX5" fmla="*/ 92243 w 103515"/>
                      <a:gd name="connsiteY5" fmla="*/ 531 h 42562"/>
                      <a:gd name="connsiteX6" fmla="*/ 73189 w 103515"/>
                      <a:gd name="connsiteY6" fmla="*/ 2208 h 42562"/>
                      <a:gd name="connsiteX7" fmla="*/ 53067 w 103515"/>
                      <a:gd name="connsiteY7" fmla="*/ 5409 h 42562"/>
                      <a:gd name="connsiteX8" fmla="*/ 11910 w 103515"/>
                      <a:gd name="connsiteY8" fmla="*/ 12421 h 42562"/>
                      <a:gd name="connsiteX9" fmla="*/ 20 w 103515"/>
                      <a:gd name="connsiteY9" fmla="*/ 27665 h 425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3515" h="42562">
                        <a:moveTo>
                          <a:pt x="172" y="27665"/>
                        </a:moveTo>
                        <a:cubicBezTo>
                          <a:pt x="629" y="34677"/>
                          <a:pt x="5812" y="40926"/>
                          <a:pt x="11605" y="42298"/>
                        </a:cubicBezTo>
                        <a:cubicBezTo>
                          <a:pt x="16330" y="43365"/>
                          <a:pt x="25781" y="40926"/>
                          <a:pt x="32336" y="39859"/>
                        </a:cubicBezTo>
                        <a:cubicBezTo>
                          <a:pt x="47579" y="37420"/>
                          <a:pt x="60841" y="35439"/>
                          <a:pt x="75780" y="33000"/>
                        </a:cubicBezTo>
                        <a:cubicBezTo>
                          <a:pt x="82944" y="31780"/>
                          <a:pt x="92243" y="31476"/>
                          <a:pt x="96664" y="28732"/>
                        </a:cubicBezTo>
                        <a:cubicBezTo>
                          <a:pt x="107639" y="22177"/>
                          <a:pt x="104895" y="3732"/>
                          <a:pt x="92243" y="531"/>
                        </a:cubicBezTo>
                        <a:cubicBezTo>
                          <a:pt x="86298" y="-993"/>
                          <a:pt x="79743" y="1141"/>
                          <a:pt x="73189" y="2208"/>
                        </a:cubicBezTo>
                        <a:cubicBezTo>
                          <a:pt x="64652" y="3580"/>
                          <a:pt x="59774" y="4342"/>
                          <a:pt x="53067" y="5409"/>
                        </a:cubicBezTo>
                        <a:cubicBezTo>
                          <a:pt x="39500" y="7543"/>
                          <a:pt x="23495" y="8763"/>
                          <a:pt x="11910" y="12421"/>
                        </a:cubicBezTo>
                        <a:cubicBezTo>
                          <a:pt x="7184" y="13946"/>
                          <a:pt x="-438" y="17604"/>
                          <a:pt x="20" y="2766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91" name="Freeform: Shape 90">
                    <a:extLst>
                      <a:ext uri="{FF2B5EF4-FFF2-40B4-BE49-F238E27FC236}">
                        <a16:creationId xmlns:a16="http://schemas.microsoft.com/office/drawing/2014/main" id="{E97B7735-9CBF-9B7D-23AB-A0AD7BC38996}"/>
                      </a:ext>
                    </a:extLst>
                  </p:cNvPr>
                  <p:cNvSpPr/>
                  <p:nvPr/>
                </p:nvSpPr>
                <p:spPr>
                  <a:xfrm>
                    <a:off x="2745715" y="3812370"/>
                    <a:ext cx="550859" cy="649137"/>
                  </a:xfrm>
                  <a:custGeom>
                    <a:avLst/>
                    <a:gdLst>
                      <a:gd name="connsiteX0" fmla="*/ 226277 w 550859"/>
                      <a:gd name="connsiteY0" fmla="*/ 5130 h 649137"/>
                      <a:gd name="connsiteX1" fmla="*/ 342737 w 550859"/>
                      <a:gd name="connsiteY1" fmla="*/ 7721 h 649137"/>
                      <a:gd name="connsiteX2" fmla="*/ 432369 w 550859"/>
                      <a:gd name="connsiteY2" fmla="*/ 47202 h 649137"/>
                      <a:gd name="connsiteX3" fmla="*/ 501727 w 550859"/>
                      <a:gd name="connsiteY3" fmla="*/ 114578 h 649137"/>
                      <a:gd name="connsiteX4" fmla="*/ 545476 w 550859"/>
                      <a:gd name="connsiteY4" fmla="*/ 217319 h 649137"/>
                      <a:gd name="connsiteX5" fmla="*/ 542732 w 550859"/>
                      <a:gd name="connsiteY5" fmla="*/ 333780 h 649137"/>
                      <a:gd name="connsiteX6" fmla="*/ 480234 w 550859"/>
                      <a:gd name="connsiteY6" fmla="*/ 466093 h 649137"/>
                      <a:gd name="connsiteX7" fmla="*/ 474136 w 550859"/>
                      <a:gd name="connsiteY7" fmla="*/ 520665 h 649137"/>
                      <a:gd name="connsiteX8" fmla="*/ 473222 w 550859"/>
                      <a:gd name="connsiteY8" fmla="*/ 549780 h 649137"/>
                      <a:gd name="connsiteX9" fmla="*/ 454320 w 550859"/>
                      <a:gd name="connsiteY9" fmla="*/ 595359 h 649137"/>
                      <a:gd name="connsiteX10" fmla="*/ 437399 w 550859"/>
                      <a:gd name="connsiteY10" fmla="*/ 615937 h 649137"/>
                      <a:gd name="connsiteX11" fmla="*/ 412095 w 550859"/>
                      <a:gd name="connsiteY11" fmla="*/ 620968 h 649137"/>
                      <a:gd name="connsiteX12" fmla="*/ 255544 w 550859"/>
                      <a:gd name="connsiteY12" fmla="*/ 645815 h 649137"/>
                      <a:gd name="connsiteX13" fmla="*/ 224752 w 550859"/>
                      <a:gd name="connsiteY13" fmla="*/ 648406 h 649137"/>
                      <a:gd name="connsiteX14" fmla="*/ 205545 w 550859"/>
                      <a:gd name="connsiteY14" fmla="*/ 634382 h 649137"/>
                      <a:gd name="connsiteX15" fmla="*/ 188320 w 550859"/>
                      <a:gd name="connsiteY15" fmla="*/ 617919 h 649137"/>
                      <a:gd name="connsiteX16" fmla="*/ 163931 w 550859"/>
                      <a:gd name="connsiteY16" fmla="*/ 571426 h 649137"/>
                      <a:gd name="connsiteX17" fmla="*/ 141828 w 550859"/>
                      <a:gd name="connsiteY17" fmla="*/ 521275 h 649137"/>
                      <a:gd name="connsiteX18" fmla="*/ 42745 w 550859"/>
                      <a:gd name="connsiteY18" fmla="*/ 416857 h 649137"/>
                      <a:gd name="connsiteX19" fmla="*/ 3416 w 550859"/>
                      <a:gd name="connsiteY19" fmla="*/ 310762 h 649137"/>
                      <a:gd name="connsiteX20" fmla="*/ 9971 w 550859"/>
                      <a:gd name="connsiteY20" fmla="*/ 198722 h 649137"/>
                      <a:gd name="connsiteX21" fmla="*/ 52348 w 550859"/>
                      <a:gd name="connsiteY21" fmla="*/ 113054 h 649137"/>
                      <a:gd name="connsiteX22" fmla="*/ 168199 w 550859"/>
                      <a:gd name="connsiteY22" fmla="*/ 22355 h 649137"/>
                      <a:gd name="connsiteX23" fmla="*/ 225972 w 550859"/>
                      <a:gd name="connsiteY23" fmla="*/ 5434 h 649137"/>
                      <a:gd name="connsiteX24" fmla="*/ 400967 w 550859"/>
                      <a:gd name="connsiteY24" fmla="*/ 580877 h 649137"/>
                      <a:gd name="connsiteX25" fmla="*/ 416211 w 550859"/>
                      <a:gd name="connsiteY25" fmla="*/ 578438 h 649137"/>
                      <a:gd name="connsiteX26" fmla="*/ 420936 w 550859"/>
                      <a:gd name="connsiteY26" fmla="*/ 570817 h 649137"/>
                      <a:gd name="connsiteX27" fmla="*/ 425662 w 550859"/>
                      <a:gd name="connsiteY27" fmla="*/ 562738 h 649137"/>
                      <a:gd name="connsiteX28" fmla="*/ 433284 w 550859"/>
                      <a:gd name="connsiteY28" fmla="*/ 521580 h 649137"/>
                      <a:gd name="connsiteX29" fmla="*/ 474898 w 550859"/>
                      <a:gd name="connsiteY29" fmla="*/ 382102 h 649137"/>
                      <a:gd name="connsiteX30" fmla="*/ 506757 w 550859"/>
                      <a:gd name="connsiteY30" fmla="*/ 308323 h 649137"/>
                      <a:gd name="connsiteX31" fmla="*/ 501574 w 550859"/>
                      <a:gd name="connsiteY31" fmla="*/ 208783 h 649137"/>
                      <a:gd name="connsiteX32" fmla="*/ 403254 w 550859"/>
                      <a:gd name="connsiteY32" fmla="*/ 77079 h 649137"/>
                      <a:gd name="connsiteX33" fmla="*/ 328256 w 550859"/>
                      <a:gd name="connsiteY33" fmla="*/ 46744 h 649137"/>
                      <a:gd name="connsiteX34" fmla="*/ 230545 w 550859"/>
                      <a:gd name="connsiteY34" fmla="*/ 46135 h 649137"/>
                      <a:gd name="connsiteX35" fmla="*/ 83140 w 550859"/>
                      <a:gd name="connsiteY35" fmla="*/ 140492 h 649137"/>
                      <a:gd name="connsiteX36" fmla="*/ 48232 w 550859"/>
                      <a:gd name="connsiteY36" fmla="*/ 215795 h 649137"/>
                      <a:gd name="connsiteX37" fmla="*/ 46098 w 550859"/>
                      <a:gd name="connsiteY37" fmla="*/ 315183 h 649137"/>
                      <a:gd name="connsiteX38" fmla="*/ 84054 w 550859"/>
                      <a:gd name="connsiteY38" fmla="*/ 401308 h 649137"/>
                      <a:gd name="connsiteX39" fmla="*/ 143199 w 550859"/>
                      <a:gd name="connsiteY39" fmla="*/ 458929 h 649137"/>
                      <a:gd name="connsiteX40" fmla="*/ 193198 w 550859"/>
                      <a:gd name="connsiteY40" fmla="*/ 528440 h 649137"/>
                      <a:gd name="connsiteX41" fmla="*/ 209356 w 550859"/>
                      <a:gd name="connsiteY41" fmla="*/ 575390 h 649137"/>
                      <a:gd name="connsiteX42" fmla="*/ 229325 w 550859"/>
                      <a:gd name="connsiteY42" fmla="*/ 600236 h 649137"/>
                      <a:gd name="connsiteX43" fmla="*/ 237252 w 550859"/>
                      <a:gd name="connsiteY43" fmla="*/ 606791 h 649137"/>
                      <a:gd name="connsiteX44" fmla="*/ 251581 w 550859"/>
                      <a:gd name="connsiteY44" fmla="*/ 604505 h 649137"/>
                      <a:gd name="connsiteX45" fmla="*/ 295940 w 550859"/>
                      <a:gd name="connsiteY45" fmla="*/ 597493 h 649137"/>
                      <a:gd name="connsiteX46" fmla="*/ 225972 w 550859"/>
                      <a:gd name="connsiteY46" fmla="*/ 451765 h 649137"/>
                      <a:gd name="connsiteX47" fmla="*/ 180851 w 550859"/>
                      <a:gd name="connsiteY47" fmla="*/ 392925 h 649137"/>
                      <a:gd name="connsiteX48" fmla="*/ 132681 w 550859"/>
                      <a:gd name="connsiteY48" fmla="*/ 337743 h 649137"/>
                      <a:gd name="connsiteX49" fmla="*/ 122011 w 550859"/>
                      <a:gd name="connsiteY49" fmla="*/ 331188 h 649137"/>
                      <a:gd name="connsiteX50" fmla="*/ 127651 w 550859"/>
                      <a:gd name="connsiteY50" fmla="*/ 320670 h 649137"/>
                      <a:gd name="connsiteX51" fmla="*/ 135883 w 550859"/>
                      <a:gd name="connsiteY51" fmla="*/ 311677 h 649137"/>
                      <a:gd name="connsiteX52" fmla="*/ 149602 w 550859"/>
                      <a:gd name="connsiteY52" fmla="*/ 291555 h 649137"/>
                      <a:gd name="connsiteX53" fmla="*/ 151126 w 550859"/>
                      <a:gd name="connsiteY53" fmla="*/ 272501 h 649137"/>
                      <a:gd name="connsiteX54" fmla="*/ 160882 w 550859"/>
                      <a:gd name="connsiteY54" fmla="*/ 259087 h 649137"/>
                      <a:gd name="connsiteX55" fmla="*/ 170485 w 550859"/>
                      <a:gd name="connsiteY55" fmla="*/ 267166 h 649137"/>
                      <a:gd name="connsiteX56" fmla="*/ 169723 w 550859"/>
                      <a:gd name="connsiteY56" fmla="*/ 282866 h 649137"/>
                      <a:gd name="connsiteX57" fmla="*/ 165302 w 550859"/>
                      <a:gd name="connsiteY57" fmla="*/ 295976 h 649137"/>
                      <a:gd name="connsiteX58" fmla="*/ 177345 w 550859"/>
                      <a:gd name="connsiteY58" fmla="*/ 331188 h 649137"/>
                      <a:gd name="connsiteX59" fmla="*/ 187253 w 550859"/>
                      <a:gd name="connsiteY59" fmla="*/ 324634 h 649137"/>
                      <a:gd name="connsiteX60" fmla="*/ 194570 w 550859"/>
                      <a:gd name="connsiteY60" fmla="*/ 316097 h 649137"/>
                      <a:gd name="connsiteX61" fmla="*/ 208442 w 550859"/>
                      <a:gd name="connsiteY61" fmla="*/ 259239 h 649137"/>
                      <a:gd name="connsiteX62" fmla="*/ 239691 w 550859"/>
                      <a:gd name="connsiteY62" fmla="*/ 256953 h 649137"/>
                      <a:gd name="connsiteX63" fmla="*/ 242130 w 550859"/>
                      <a:gd name="connsiteY63" fmla="*/ 257562 h 649137"/>
                      <a:gd name="connsiteX64" fmla="*/ 242130 w 550859"/>
                      <a:gd name="connsiteY64" fmla="*/ 208935 h 649137"/>
                      <a:gd name="connsiteX65" fmla="*/ 254325 w 550859"/>
                      <a:gd name="connsiteY65" fmla="*/ 184546 h 649137"/>
                      <a:gd name="connsiteX66" fmla="*/ 264385 w 550859"/>
                      <a:gd name="connsiteY66" fmla="*/ 213661 h 649137"/>
                      <a:gd name="connsiteX67" fmla="*/ 259355 w 550859"/>
                      <a:gd name="connsiteY67" fmla="*/ 245215 h 649137"/>
                      <a:gd name="connsiteX68" fmla="*/ 259355 w 550859"/>
                      <a:gd name="connsiteY68" fmla="*/ 280427 h 649137"/>
                      <a:gd name="connsiteX69" fmla="*/ 270483 w 550859"/>
                      <a:gd name="connsiteY69" fmla="*/ 312591 h 649137"/>
                      <a:gd name="connsiteX70" fmla="*/ 282982 w 550859"/>
                      <a:gd name="connsiteY70" fmla="*/ 307866 h 649137"/>
                      <a:gd name="connsiteX71" fmla="*/ 285269 w 550859"/>
                      <a:gd name="connsiteY71" fmla="*/ 247501 h 649137"/>
                      <a:gd name="connsiteX72" fmla="*/ 326884 w 550859"/>
                      <a:gd name="connsiteY72" fmla="*/ 252379 h 649137"/>
                      <a:gd name="connsiteX73" fmla="*/ 319110 w 550859"/>
                      <a:gd name="connsiteY73" fmla="*/ 295823 h 649137"/>
                      <a:gd name="connsiteX74" fmla="*/ 311793 w 550859"/>
                      <a:gd name="connsiteY74" fmla="*/ 304360 h 649137"/>
                      <a:gd name="connsiteX75" fmla="*/ 346396 w 550859"/>
                      <a:gd name="connsiteY75" fmla="*/ 294299 h 649137"/>
                      <a:gd name="connsiteX76" fmla="*/ 338164 w 550859"/>
                      <a:gd name="connsiteY76" fmla="*/ 271739 h 649137"/>
                      <a:gd name="connsiteX77" fmla="*/ 376883 w 550859"/>
                      <a:gd name="connsiteY77" fmla="*/ 232563 h 649137"/>
                      <a:gd name="connsiteX78" fmla="*/ 390602 w 550859"/>
                      <a:gd name="connsiteY78" fmla="*/ 238203 h 649137"/>
                      <a:gd name="connsiteX79" fmla="*/ 398986 w 550859"/>
                      <a:gd name="connsiteY79" fmla="*/ 224484 h 649137"/>
                      <a:gd name="connsiteX80" fmla="*/ 409351 w 550859"/>
                      <a:gd name="connsiteY80" fmla="*/ 232106 h 649137"/>
                      <a:gd name="connsiteX81" fmla="*/ 406760 w 550859"/>
                      <a:gd name="connsiteY81" fmla="*/ 250398 h 649137"/>
                      <a:gd name="connsiteX82" fmla="*/ 404626 w 550859"/>
                      <a:gd name="connsiteY82" fmla="*/ 269147 h 649137"/>
                      <a:gd name="connsiteX83" fmla="*/ 419107 w 550859"/>
                      <a:gd name="connsiteY83" fmla="*/ 284696 h 649137"/>
                      <a:gd name="connsiteX84" fmla="*/ 437094 w 550859"/>
                      <a:gd name="connsiteY84" fmla="*/ 279056 h 649137"/>
                      <a:gd name="connsiteX85" fmla="*/ 441820 w 550859"/>
                      <a:gd name="connsiteY85" fmla="*/ 291555 h 649137"/>
                      <a:gd name="connsiteX86" fmla="*/ 438009 w 550859"/>
                      <a:gd name="connsiteY86" fmla="*/ 296281 h 649137"/>
                      <a:gd name="connsiteX87" fmla="*/ 430540 w 550859"/>
                      <a:gd name="connsiteY87" fmla="*/ 312591 h 649137"/>
                      <a:gd name="connsiteX88" fmla="*/ 408132 w 550859"/>
                      <a:gd name="connsiteY88" fmla="*/ 361980 h 649137"/>
                      <a:gd name="connsiteX89" fmla="*/ 356304 w 550859"/>
                      <a:gd name="connsiteY89" fmla="*/ 588042 h 649137"/>
                      <a:gd name="connsiteX90" fmla="*/ 400662 w 550859"/>
                      <a:gd name="connsiteY90" fmla="*/ 581030 h 649137"/>
                      <a:gd name="connsiteX91" fmla="*/ 313470 w 550859"/>
                      <a:gd name="connsiteY91" fmla="*/ 278293 h 649137"/>
                      <a:gd name="connsiteX92" fmla="*/ 315756 w 550859"/>
                      <a:gd name="connsiteY92" fmla="*/ 263660 h 649137"/>
                      <a:gd name="connsiteX93" fmla="*/ 292586 w 550859"/>
                      <a:gd name="connsiteY93" fmla="*/ 261830 h 649137"/>
                      <a:gd name="connsiteX94" fmla="*/ 295482 w 550859"/>
                      <a:gd name="connsiteY94" fmla="*/ 297653 h 649137"/>
                      <a:gd name="connsiteX95" fmla="*/ 313470 w 550859"/>
                      <a:gd name="connsiteY95" fmla="*/ 278293 h 649137"/>
                      <a:gd name="connsiteX96" fmla="*/ 214387 w 550859"/>
                      <a:gd name="connsiteY96" fmla="*/ 274330 h 649137"/>
                      <a:gd name="connsiteX97" fmla="*/ 224905 w 550859"/>
                      <a:gd name="connsiteY97" fmla="*/ 323567 h 649137"/>
                      <a:gd name="connsiteX98" fmla="*/ 229782 w 550859"/>
                      <a:gd name="connsiteY98" fmla="*/ 322804 h 649137"/>
                      <a:gd name="connsiteX99" fmla="*/ 243654 w 550859"/>
                      <a:gd name="connsiteY99" fmla="*/ 286220 h 649137"/>
                      <a:gd name="connsiteX100" fmla="*/ 220027 w 550859"/>
                      <a:gd name="connsiteY100" fmla="*/ 270824 h 649137"/>
                      <a:gd name="connsiteX101" fmla="*/ 214234 w 550859"/>
                      <a:gd name="connsiteY101" fmla="*/ 274483 h 649137"/>
                      <a:gd name="connsiteX102" fmla="*/ 358590 w 550859"/>
                      <a:gd name="connsiteY102" fmla="*/ 285001 h 649137"/>
                      <a:gd name="connsiteX103" fmla="*/ 370023 w 550859"/>
                      <a:gd name="connsiteY103" fmla="*/ 290946 h 649137"/>
                      <a:gd name="connsiteX104" fmla="*/ 385724 w 550859"/>
                      <a:gd name="connsiteY104" fmla="*/ 288964 h 649137"/>
                      <a:gd name="connsiteX105" fmla="*/ 389687 w 550859"/>
                      <a:gd name="connsiteY105" fmla="*/ 273720 h 649137"/>
                      <a:gd name="connsiteX106" fmla="*/ 375053 w 550859"/>
                      <a:gd name="connsiteY106" fmla="*/ 247654 h 649137"/>
                      <a:gd name="connsiteX107" fmla="*/ 358590 w 550859"/>
                      <a:gd name="connsiteY107" fmla="*/ 285153 h 649137"/>
                      <a:gd name="connsiteX108" fmla="*/ 140303 w 550859"/>
                      <a:gd name="connsiteY108" fmla="*/ 331036 h 649137"/>
                      <a:gd name="connsiteX109" fmla="*/ 235270 w 550859"/>
                      <a:gd name="connsiteY109" fmla="*/ 446734 h 649137"/>
                      <a:gd name="connsiteX110" fmla="*/ 306153 w 550859"/>
                      <a:gd name="connsiteY110" fmla="*/ 595968 h 649137"/>
                      <a:gd name="connsiteX111" fmla="*/ 346396 w 550859"/>
                      <a:gd name="connsiteY111" fmla="*/ 589566 h 649137"/>
                      <a:gd name="connsiteX112" fmla="*/ 369870 w 550859"/>
                      <a:gd name="connsiteY112" fmla="*/ 433625 h 649137"/>
                      <a:gd name="connsiteX113" fmla="*/ 424900 w 550859"/>
                      <a:gd name="connsiteY113" fmla="*/ 300701 h 649137"/>
                      <a:gd name="connsiteX114" fmla="*/ 424747 w 550859"/>
                      <a:gd name="connsiteY114" fmla="*/ 299330 h 649137"/>
                      <a:gd name="connsiteX115" fmla="*/ 402034 w 550859"/>
                      <a:gd name="connsiteY115" fmla="*/ 291860 h 649137"/>
                      <a:gd name="connsiteX116" fmla="*/ 359352 w 550859"/>
                      <a:gd name="connsiteY116" fmla="*/ 303750 h 649137"/>
                      <a:gd name="connsiteX117" fmla="*/ 330695 w 550859"/>
                      <a:gd name="connsiteY117" fmla="*/ 319756 h 649137"/>
                      <a:gd name="connsiteX118" fmla="*/ 297616 w 550859"/>
                      <a:gd name="connsiteY118" fmla="*/ 316250 h 649137"/>
                      <a:gd name="connsiteX119" fmla="*/ 264080 w 550859"/>
                      <a:gd name="connsiteY119" fmla="*/ 327530 h 649137"/>
                      <a:gd name="connsiteX120" fmla="*/ 254172 w 550859"/>
                      <a:gd name="connsiteY120" fmla="*/ 317164 h 649137"/>
                      <a:gd name="connsiteX121" fmla="*/ 230087 w 550859"/>
                      <a:gd name="connsiteY121" fmla="*/ 338810 h 649137"/>
                      <a:gd name="connsiteX122" fmla="*/ 203564 w 550859"/>
                      <a:gd name="connsiteY122" fmla="*/ 330274 h 649137"/>
                      <a:gd name="connsiteX123" fmla="*/ 184509 w 550859"/>
                      <a:gd name="connsiteY123" fmla="*/ 345670 h 649137"/>
                      <a:gd name="connsiteX124" fmla="*/ 152650 w 550859"/>
                      <a:gd name="connsiteY124" fmla="*/ 318231 h 649137"/>
                      <a:gd name="connsiteX125" fmla="*/ 152041 w 550859"/>
                      <a:gd name="connsiteY125" fmla="*/ 317774 h 649137"/>
                      <a:gd name="connsiteX126" fmla="*/ 140455 w 550859"/>
                      <a:gd name="connsiteY126" fmla="*/ 331036 h 6491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</a:cxnLst>
                    <a:rect l="l" t="t" r="r" b="b"/>
                    <a:pathLst>
                      <a:path w="550859" h="649137">
                        <a:moveTo>
                          <a:pt x="226277" y="5130"/>
                        </a:moveTo>
                        <a:cubicBezTo>
                          <a:pt x="268044" y="-3559"/>
                          <a:pt x="310878" y="-206"/>
                          <a:pt x="342737" y="7721"/>
                        </a:cubicBezTo>
                        <a:cubicBezTo>
                          <a:pt x="376730" y="16257"/>
                          <a:pt x="407065" y="29672"/>
                          <a:pt x="432369" y="47202"/>
                        </a:cubicBezTo>
                        <a:cubicBezTo>
                          <a:pt x="459045" y="65494"/>
                          <a:pt x="482368" y="86682"/>
                          <a:pt x="501727" y="114578"/>
                        </a:cubicBezTo>
                        <a:cubicBezTo>
                          <a:pt x="520324" y="141254"/>
                          <a:pt x="537549" y="174790"/>
                          <a:pt x="545476" y="217319"/>
                        </a:cubicBezTo>
                        <a:cubicBezTo>
                          <a:pt x="554012" y="262898"/>
                          <a:pt x="551878" y="301768"/>
                          <a:pt x="542732" y="333780"/>
                        </a:cubicBezTo>
                        <a:cubicBezTo>
                          <a:pt x="528556" y="383169"/>
                          <a:pt x="494105" y="416095"/>
                          <a:pt x="480234" y="466093"/>
                        </a:cubicBezTo>
                        <a:cubicBezTo>
                          <a:pt x="475508" y="483319"/>
                          <a:pt x="473222" y="500696"/>
                          <a:pt x="474136" y="520665"/>
                        </a:cubicBezTo>
                        <a:cubicBezTo>
                          <a:pt x="474594" y="531488"/>
                          <a:pt x="474746" y="540787"/>
                          <a:pt x="473222" y="549780"/>
                        </a:cubicBezTo>
                        <a:cubicBezTo>
                          <a:pt x="470325" y="566853"/>
                          <a:pt x="463008" y="580725"/>
                          <a:pt x="454320" y="595359"/>
                        </a:cubicBezTo>
                        <a:cubicBezTo>
                          <a:pt x="449442" y="603590"/>
                          <a:pt x="445021" y="612431"/>
                          <a:pt x="437399" y="615937"/>
                        </a:cubicBezTo>
                        <a:cubicBezTo>
                          <a:pt x="431302" y="618681"/>
                          <a:pt x="421699" y="619291"/>
                          <a:pt x="412095" y="620968"/>
                        </a:cubicBezTo>
                        <a:cubicBezTo>
                          <a:pt x="358895" y="629352"/>
                          <a:pt x="308744" y="637278"/>
                          <a:pt x="255544" y="645815"/>
                        </a:cubicBezTo>
                        <a:cubicBezTo>
                          <a:pt x="244416" y="647491"/>
                          <a:pt x="232526" y="650540"/>
                          <a:pt x="224752" y="648406"/>
                        </a:cubicBezTo>
                        <a:cubicBezTo>
                          <a:pt x="218197" y="646577"/>
                          <a:pt x="212100" y="640175"/>
                          <a:pt x="205545" y="634382"/>
                        </a:cubicBezTo>
                        <a:cubicBezTo>
                          <a:pt x="199143" y="628742"/>
                          <a:pt x="193198" y="623407"/>
                          <a:pt x="188320" y="617919"/>
                        </a:cubicBezTo>
                        <a:cubicBezTo>
                          <a:pt x="176735" y="604962"/>
                          <a:pt x="169418" y="590786"/>
                          <a:pt x="163931" y="571426"/>
                        </a:cubicBezTo>
                        <a:cubicBezTo>
                          <a:pt x="158443" y="551762"/>
                          <a:pt x="151583" y="536061"/>
                          <a:pt x="141828" y="521275"/>
                        </a:cubicBezTo>
                        <a:cubicBezTo>
                          <a:pt x="114084" y="478898"/>
                          <a:pt x="71860" y="457405"/>
                          <a:pt x="42745" y="416857"/>
                        </a:cubicBezTo>
                        <a:cubicBezTo>
                          <a:pt x="23690" y="390486"/>
                          <a:pt x="10428" y="354816"/>
                          <a:pt x="3416" y="310762"/>
                        </a:cubicBezTo>
                        <a:cubicBezTo>
                          <a:pt x="-3596" y="267166"/>
                          <a:pt x="977" y="230734"/>
                          <a:pt x="9971" y="198722"/>
                        </a:cubicBezTo>
                        <a:cubicBezTo>
                          <a:pt x="19117" y="166253"/>
                          <a:pt x="34208" y="138053"/>
                          <a:pt x="52348" y="113054"/>
                        </a:cubicBezTo>
                        <a:cubicBezTo>
                          <a:pt x="79177" y="76164"/>
                          <a:pt x="118048" y="43086"/>
                          <a:pt x="168199" y="22355"/>
                        </a:cubicBezTo>
                        <a:cubicBezTo>
                          <a:pt x="185576" y="15038"/>
                          <a:pt x="204478" y="9855"/>
                          <a:pt x="225972" y="5434"/>
                        </a:cubicBezTo>
                        <a:close/>
                        <a:moveTo>
                          <a:pt x="400967" y="580877"/>
                        </a:moveTo>
                        <a:cubicBezTo>
                          <a:pt x="405845" y="580115"/>
                          <a:pt x="412552" y="580267"/>
                          <a:pt x="416211" y="578438"/>
                        </a:cubicBezTo>
                        <a:cubicBezTo>
                          <a:pt x="418040" y="577524"/>
                          <a:pt x="419412" y="573713"/>
                          <a:pt x="420936" y="570817"/>
                        </a:cubicBezTo>
                        <a:cubicBezTo>
                          <a:pt x="422766" y="567615"/>
                          <a:pt x="424595" y="564872"/>
                          <a:pt x="425662" y="562738"/>
                        </a:cubicBezTo>
                        <a:cubicBezTo>
                          <a:pt x="432064" y="549476"/>
                          <a:pt x="434046" y="538958"/>
                          <a:pt x="433284" y="521580"/>
                        </a:cubicBezTo>
                        <a:cubicBezTo>
                          <a:pt x="430692" y="462587"/>
                          <a:pt x="451423" y="422040"/>
                          <a:pt x="474898" y="382102"/>
                        </a:cubicBezTo>
                        <a:cubicBezTo>
                          <a:pt x="488008" y="359999"/>
                          <a:pt x="501422" y="336066"/>
                          <a:pt x="506757" y="308323"/>
                        </a:cubicBezTo>
                        <a:cubicBezTo>
                          <a:pt x="512093" y="281037"/>
                          <a:pt x="511178" y="243995"/>
                          <a:pt x="501574" y="208783"/>
                        </a:cubicBezTo>
                        <a:cubicBezTo>
                          <a:pt x="484807" y="147047"/>
                          <a:pt x="446850" y="104670"/>
                          <a:pt x="403254" y="77079"/>
                        </a:cubicBezTo>
                        <a:cubicBezTo>
                          <a:pt x="381456" y="63360"/>
                          <a:pt x="357371" y="53147"/>
                          <a:pt x="328256" y="46744"/>
                        </a:cubicBezTo>
                        <a:cubicBezTo>
                          <a:pt x="301427" y="40952"/>
                          <a:pt x="265605" y="38970"/>
                          <a:pt x="230545" y="46135"/>
                        </a:cubicBezTo>
                        <a:cubicBezTo>
                          <a:pt x="161187" y="60464"/>
                          <a:pt x="115151" y="96591"/>
                          <a:pt x="83140" y="140492"/>
                        </a:cubicBezTo>
                        <a:cubicBezTo>
                          <a:pt x="67287" y="162290"/>
                          <a:pt x="55549" y="187442"/>
                          <a:pt x="48232" y="215795"/>
                        </a:cubicBezTo>
                        <a:cubicBezTo>
                          <a:pt x="40763" y="245062"/>
                          <a:pt x="38781" y="277074"/>
                          <a:pt x="46098" y="315183"/>
                        </a:cubicBezTo>
                        <a:cubicBezTo>
                          <a:pt x="53110" y="352072"/>
                          <a:pt x="66372" y="379510"/>
                          <a:pt x="84054" y="401308"/>
                        </a:cubicBezTo>
                        <a:cubicBezTo>
                          <a:pt x="101737" y="423107"/>
                          <a:pt x="122621" y="438960"/>
                          <a:pt x="143199" y="458929"/>
                        </a:cubicBezTo>
                        <a:cubicBezTo>
                          <a:pt x="161492" y="476612"/>
                          <a:pt x="180241" y="499782"/>
                          <a:pt x="193198" y="528440"/>
                        </a:cubicBezTo>
                        <a:cubicBezTo>
                          <a:pt x="199448" y="542616"/>
                          <a:pt x="202344" y="561365"/>
                          <a:pt x="209356" y="575390"/>
                        </a:cubicBezTo>
                        <a:cubicBezTo>
                          <a:pt x="214234" y="585298"/>
                          <a:pt x="221703" y="592920"/>
                          <a:pt x="229325" y="600236"/>
                        </a:cubicBezTo>
                        <a:cubicBezTo>
                          <a:pt x="231917" y="602675"/>
                          <a:pt x="234813" y="606486"/>
                          <a:pt x="237252" y="606791"/>
                        </a:cubicBezTo>
                        <a:cubicBezTo>
                          <a:pt x="241063" y="607401"/>
                          <a:pt x="247008" y="605267"/>
                          <a:pt x="251581" y="604505"/>
                        </a:cubicBezTo>
                        <a:cubicBezTo>
                          <a:pt x="266824" y="602066"/>
                          <a:pt x="281458" y="599779"/>
                          <a:pt x="295940" y="597493"/>
                        </a:cubicBezTo>
                        <a:cubicBezTo>
                          <a:pt x="281306" y="538348"/>
                          <a:pt x="255239" y="492160"/>
                          <a:pt x="225972" y="451765"/>
                        </a:cubicBezTo>
                        <a:cubicBezTo>
                          <a:pt x="211338" y="431338"/>
                          <a:pt x="196704" y="411674"/>
                          <a:pt x="180851" y="392925"/>
                        </a:cubicBezTo>
                        <a:cubicBezTo>
                          <a:pt x="165150" y="374175"/>
                          <a:pt x="149449" y="355578"/>
                          <a:pt x="132681" y="337743"/>
                        </a:cubicBezTo>
                        <a:cubicBezTo>
                          <a:pt x="127651" y="338048"/>
                          <a:pt x="122925" y="336524"/>
                          <a:pt x="122011" y="331188"/>
                        </a:cubicBezTo>
                        <a:cubicBezTo>
                          <a:pt x="121249" y="326463"/>
                          <a:pt x="125364" y="323109"/>
                          <a:pt x="127651" y="320670"/>
                        </a:cubicBezTo>
                        <a:cubicBezTo>
                          <a:pt x="130852" y="317317"/>
                          <a:pt x="133748" y="314116"/>
                          <a:pt x="135883" y="311677"/>
                        </a:cubicBezTo>
                        <a:cubicBezTo>
                          <a:pt x="141065" y="305732"/>
                          <a:pt x="148535" y="298262"/>
                          <a:pt x="149602" y="291555"/>
                        </a:cubicBezTo>
                        <a:cubicBezTo>
                          <a:pt x="150516" y="286372"/>
                          <a:pt x="149602" y="279360"/>
                          <a:pt x="151126" y="272501"/>
                        </a:cubicBezTo>
                        <a:cubicBezTo>
                          <a:pt x="152346" y="267013"/>
                          <a:pt x="154480" y="259696"/>
                          <a:pt x="160882" y="259087"/>
                        </a:cubicBezTo>
                        <a:cubicBezTo>
                          <a:pt x="164540" y="258782"/>
                          <a:pt x="168961" y="262745"/>
                          <a:pt x="170485" y="267166"/>
                        </a:cubicBezTo>
                        <a:cubicBezTo>
                          <a:pt x="172315" y="273111"/>
                          <a:pt x="170942" y="278446"/>
                          <a:pt x="169723" y="282866"/>
                        </a:cubicBezTo>
                        <a:cubicBezTo>
                          <a:pt x="168656" y="287135"/>
                          <a:pt x="165760" y="291555"/>
                          <a:pt x="165302" y="295976"/>
                        </a:cubicBezTo>
                        <a:cubicBezTo>
                          <a:pt x="164540" y="306341"/>
                          <a:pt x="169723" y="331036"/>
                          <a:pt x="177345" y="331188"/>
                        </a:cubicBezTo>
                        <a:cubicBezTo>
                          <a:pt x="182070" y="331188"/>
                          <a:pt x="184814" y="327073"/>
                          <a:pt x="187253" y="324634"/>
                        </a:cubicBezTo>
                        <a:cubicBezTo>
                          <a:pt x="190302" y="321585"/>
                          <a:pt x="192893" y="319908"/>
                          <a:pt x="194570" y="316097"/>
                        </a:cubicBezTo>
                        <a:cubicBezTo>
                          <a:pt x="187253" y="293994"/>
                          <a:pt x="193503" y="269757"/>
                          <a:pt x="208442" y="259239"/>
                        </a:cubicBezTo>
                        <a:cubicBezTo>
                          <a:pt x="216826" y="253446"/>
                          <a:pt x="230392" y="252075"/>
                          <a:pt x="239691" y="256953"/>
                        </a:cubicBezTo>
                        <a:cubicBezTo>
                          <a:pt x="239996" y="257562"/>
                          <a:pt x="242282" y="259696"/>
                          <a:pt x="242130" y="257562"/>
                        </a:cubicBezTo>
                        <a:cubicBezTo>
                          <a:pt x="240910" y="241252"/>
                          <a:pt x="241215" y="223722"/>
                          <a:pt x="242130" y="208935"/>
                        </a:cubicBezTo>
                        <a:cubicBezTo>
                          <a:pt x="242740" y="199789"/>
                          <a:pt x="243197" y="185003"/>
                          <a:pt x="254325" y="184546"/>
                        </a:cubicBezTo>
                        <a:cubicBezTo>
                          <a:pt x="264080" y="184088"/>
                          <a:pt x="265300" y="203448"/>
                          <a:pt x="264385" y="213661"/>
                        </a:cubicBezTo>
                        <a:cubicBezTo>
                          <a:pt x="263623" y="223874"/>
                          <a:pt x="260727" y="234697"/>
                          <a:pt x="259355" y="245215"/>
                        </a:cubicBezTo>
                        <a:cubicBezTo>
                          <a:pt x="257678" y="257410"/>
                          <a:pt x="258135" y="267318"/>
                          <a:pt x="259355" y="280427"/>
                        </a:cubicBezTo>
                        <a:cubicBezTo>
                          <a:pt x="260422" y="290641"/>
                          <a:pt x="263166" y="310915"/>
                          <a:pt x="270483" y="312591"/>
                        </a:cubicBezTo>
                        <a:cubicBezTo>
                          <a:pt x="275208" y="313658"/>
                          <a:pt x="278714" y="309543"/>
                          <a:pt x="282982" y="307866"/>
                        </a:cubicBezTo>
                        <a:cubicBezTo>
                          <a:pt x="268349" y="289726"/>
                          <a:pt x="269873" y="259087"/>
                          <a:pt x="285269" y="247501"/>
                        </a:cubicBezTo>
                        <a:cubicBezTo>
                          <a:pt x="298836" y="237288"/>
                          <a:pt x="318652" y="239727"/>
                          <a:pt x="326884" y="252379"/>
                        </a:cubicBezTo>
                        <a:cubicBezTo>
                          <a:pt x="337554" y="268690"/>
                          <a:pt x="327036" y="286525"/>
                          <a:pt x="319110" y="295823"/>
                        </a:cubicBezTo>
                        <a:cubicBezTo>
                          <a:pt x="316518" y="298720"/>
                          <a:pt x="313470" y="301006"/>
                          <a:pt x="311793" y="304360"/>
                        </a:cubicBezTo>
                        <a:cubicBezTo>
                          <a:pt x="323683" y="306646"/>
                          <a:pt x="341213" y="303293"/>
                          <a:pt x="346396" y="294299"/>
                        </a:cubicBezTo>
                        <a:cubicBezTo>
                          <a:pt x="341822" y="289116"/>
                          <a:pt x="338621" y="281190"/>
                          <a:pt x="338164" y="271739"/>
                        </a:cubicBezTo>
                        <a:cubicBezTo>
                          <a:pt x="337249" y="250703"/>
                          <a:pt x="355237" y="229362"/>
                          <a:pt x="376883" y="232563"/>
                        </a:cubicBezTo>
                        <a:cubicBezTo>
                          <a:pt x="381608" y="233325"/>
                          <a:pt x="385419" y="235764"/>
                          <a:pt x="390602" y="238203"/>
                        </a:cubicBezTo>
                        <a:cubicBezTo>
                          <a:pt x="391516" y="232258"/>
                          <a:pt x="392431" y="225398"/>
                          <a:pt x="398986" y="224484"/>
                        </a:cubicBezTo>
                        <a:cubicBezTo>
                          <a:pt x="402797" y="224026"/>
                          <a:pt x="407979" y="227532"/>
                          <a:pt x="409351" y="232106"/>
                        </a:cubicBezTo>
                        <a:cubicBezTo>
                          <a:pt x="411181" y="238203"/>
                          <a:pt x="408132" y="245062"/>
                          <a:pt x="406760" y="250398"/>
                        </a:cubicBezTo>
                        <a:cubicBezTo>
                          <a:pt x="405236" y="256190"/>
                          <a:pt x="402797" y="262135"/>
                          <a:pt x="404626" y="269147"/>
                        </a:cubicBezTo>
                        <a:cubicBezTo>
                          <a:pt x="406302" y="275245"/>
                          <a:pt x="413772" y="284391"/>
                          <a:pt x="419107" y="284696"/>
                        </a:cubicBezTo>
                        <a:cubicBezTo>
                          <a:pt x="426119" y="285306"/>
                          <a:pt x="431302" y="278751"/>
                          <a:pt x="437094" y="279056"/>
                        </a:cubicBezTo>
                        <a:cubicBezTo>
                          <a:pt x="444716" y="279665"/>
                          <a:pt x="444716" y="287744"/>
                          <a:pt x="441820" y="291555"/>
                        </a:cubicBezTo>
                        <a:cubicBezTo>
                          <a:pt x="440600" y="293232"/>
                          <a:pt x="439076" y="294299"/>
                          <a:pt x="438009" y="296281"/>
                        </a:cubicBezTo>
                        <a:cubicBezTo>
                          <a:pt x="435113" y="301159"/>
                          <a:pt x="432979" y="307104"/>
                          <a:pt x="430540" y="312591"/>
                        </a:cubicBezTo>
                        <a:cubicBezTo>
                          <a:pt x="423070" y="329207"/>
                          <a:pt x="415296" y="345212"/>
                          <a:pt x="408132" y="361980"/>
                        </a:cubicBezTo>
                        <a:cubicBezTo>
                          <a:pt x="379931" y="427527"/>
                          <a:pt x="350359" y="503135"/>
                          <a:pt x="356304" y="588042"/>
                        </a:cubicBezTo>
                        <a:cubicBezTo>
                          <a:pt x="371700" y="585603"/>
                          <a:pt x="385724" y="583316"/>
                          <a:pt x="400662" y="581030"/>
                        </a:cubicBezTo>
                        <a:close/>
                        <a:moveTo>
                          <a:pt x="313470" y="278293"/>
                        </a:moveTo>
                        <a:cubicBezTo>
                          <a:pt x="315451" y="274787"/>
                          <a:pt x="317128" y="268842"/>
                          <a:pt x="315756" y="263660"/>
                        </a:cubicBezTo>
                        <a:cubicBezTo>
                          <a:pt x="313012" y="253599"/>
                          <a:pt x="298378" y="254818"/>
                          <a:pt x="292586" y="261830"/>
                        </a:cubicBezTo>
                        <a:cubicBezTo>
                          <a:pt x="286336" y="269452"/>
                          <a:pt x="287251" y="289116"/>
                          <a:pt x="295482" y="297653"/>
                        </a:cubicBezTo>
                        <a:cubicBezTo>
                          <a:pt x="301732" y="291250"/>
                          <a:pt x="308896" y="286677"/>
                          <a:pt x="313470" y="278293"/>
                        </a:cubicBezTo>
                        <a:close/>
                        <a:moveTo>
                          <a:pt x="214387" y="274330"/>
                        </a:moveTo>
                        <a:cubicBezTo>
                          <a:pt x="203564" y="286068"/>
                          <a:pt x="203869" y="323109"/>
                          <a:pt x="224905" y="323567"/>
                        </a:cubicBezTo>
                        <a:cubicBezTo>
                          <a:pt x="226429" y="323567"/>
                          <a:pt x="228106" y="323567"/>
                          <a:pt x="229782" y="322804"/>
                        </a:cubicBezTo>
                        <a:cubicBezTo>
                          <a:pt x="239843" y="319299"/>
                          <a:pt x="246093" y="299482"/>
                          <a:pt x="243654" y="286220"/>
                        </a:cubicBezTo>
                        <a:cubicBezTo>
                          <a:pt x="241520" y="274330"/>
                          <a:pt x="231612" y="266403"/>
                          <a:pt x="220027" y="270824"/>
                        </a:cubicBezTo>
                        <a:cubicBezTo>
                          <a:pt x="217588" y="271739"/>
                          <a:pt x="215606" y="272806"/>
                          <a:pt x="214234" y="274483"/>
                        </a:cubicBezTo>
                        <a:close/>
                        <a:moveTo>
                          <a:pt x="358590" y="285001"/>
                        </a:moveTo>
                        <a:cubicBezTo>
                          <a:pt x="360725" y="287592"/>
                          <a:pt x="365602" y="290336"/>
                          <a:pt x="370023" y="290946"/>
                        </a:cubicBezTo>
                        <a:cubicBezTo>
                          <a:pt x="373834" y="291555"/>
                          <a:pt x="381760" y="291860"/>
                          <a:pt x="385724" y="288964"/>
                        </a:cubicBezTo>
                        <a:cubicBezTo>
                          <a:pt x="389077" y="286525"/>
                          <a:pt x="390144" y="279360"/>
                          <a:pt x="389687" y="273720"/>
                        </a:cubicBezTo>
                        <a:cubicBezTo>
                          <a:pt x="388773" y="261068"/>
                          <a:pt x="382980" y="250398"/>
                          <a:pt x="375053" y="247654"/>
                        </a:cubicBezTo>
                        <a:cubicBezTo>
                          <a:pt x="355694" y="247654"/>
                          <a:pt x="348072" y="272653"/>
                          <a:pt x="358590" y="285153"/>
                        </a:cubicBezTo>
                        <a:close/>
                        <a:moveTo>
                          <a:pt x="140303" y="331036"/>
                        </a:moveTo>
                        <a:cubicBezTo>
                          <a:pt x="173686" y="367620"/>
                          <a:pt x="206308" y="404662"/>
                          <a:pt x="235270" y="446734"/>
                        </a:cubicBezTo>
                        <a:cubicBezTo>
                          <a:pt x="264080" y="488806"/>
                          <a:pt x="291519" y="535299"/>
                          <a:pt x="306153" y="595968"/>
                        </a:cubicBezTo>
                        <a:cubicBezTo>
                          <a:pt x="319567" y="593834"/>
                          <a:pt x="332981" y="591700"/>
                          <a:pt x="346396" y="589566"/>
                        </a:cubicBezTo>
                        <a:cubicBezTo>
                          <a:pt x="341213" y="529507"/>
                          <a:pt x="355084" y="479813"/>
                          <a:pt x="369870" y="433625"/>
                        </a:cubicBezTo>
                        <a:cubicBezTo>
                          <a:pt x="384809" y="386980"/>
                          <a:pt x="405388" y="344298"/>
                          <a:pt x="424900" y="300701"/>
                        </a:cubicBezTo>
                        <a:cubicBezTo>
                          <a:pt x="425357" y="300396"/>
                          <a:pt x="426271" y="298720"/>
                          <a:pt x="424747" y="299330"/>
                        </a:cubicBezTo>
                        <a:cubicBezTo>
                          <a:pt x="413315" y="302073"/>
                          <a:pt x="408437" y="295976"/>
                          <a:pt x="402034" y="291860"/>
                        </a:cubicBezTo>
                        <a:cubicBezTo>
                          <a:pt x="399291" y="306494"/>
                          <a:pt x="371547" y="309847"/>
                          <a:pt x="359352" y="303750"/>
                        </a:cubicBezTo>
                        <a:cubicBezTo>
                          <a:pt x="353560" y="311219"/>
                          <a:pt x="343194" y="317774"/>
                          <a:pt x="330695" y="319756"/>
                        </a:cubicBezTo>
                        <a:cubicBezTo>
                          <a:pt x="318500" y="321585"/>
                          <a:pt x="306610" y="318994"/>
                          <a:pt x="297616" y="316250"/>
                        </a:cubicBezTo>
                        <a:cubicBezTo>
                          <a:pt x="290604" y="322195"/>
                          <a:pt x="275513" y="331951"/>
                          <a:pt x="264080" y="327530"/>
                        </a:cubicBezTo>
                        <a:cubicBezTo>
                          <a:pt x="259203" y="325701"/>
                          <a:pt x="257678" y="321433"/>
                          <a:pt x="254172" y="317164"/>
                        </a:cubicBezTo>
                        <a:cubicBezTo>
                          <a:pt x="250514" y="326615"/>
                          <a:pt x="242892" y="336676"/>
                          <a:pt x="230087" y="338810"/>
                        </a:cubicBezTo>
                        <a:cubicBezTo>
                          <a:pt x="219112" y="340639"/>
                          <a:pt x="210881" y="335457"/>
                          <a:pt x="203564" y="330274"/>
                        </a:cubicBezTo>
                        <a:cubicBezTo>
                          <a:pt x="197314" y="335762"/>
                          <a:pt x="193503" y="343078"/>
                          <a:pt x="184509" y="345670"/>
                        </a:cubicBezTo>
                        <a:cubicBezTo>
                          <a:pt x="165150" y="351310"/>
                          <a:pt x="156004" y="337286"/>
                          <a:pt x="152650" y="318231"/>
                        </a:cubicBezTo>
                        <a:cubicBezTo>
                          <a:pt x="152650" y="317927"/>
                          <a:pt x="152498" y="317622"/>
                          <a:pt x="152041" y="317774"/>
                        </a:cubicBezTo>
                        <a:cubicBezTo>
                          <a:pt x="149449" y="323109"/>
                          <a:pt x="143504" y="326006"/>
                          <a:pt x="140455" y="33103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92" name="Freeform: Shape 91">
                    <a:extLst>
                      <a:ext uri="{FF2B5EF4-FFF2-40B4-BE49-F238E27FC236}">
                        <a16:creationId xmlns:a16="http://schemas.microsoft.com/office/drawing/2014/main" id="{186E08A6-DCB0-C9A8-E56A-3C46E2B34E3F}"/>
                      </a:ext>
                    </a:extLst>
                  </p:cNvPr>
                  <p:cNvSpPr/>
                  <p:nvPr/>
                </p:nvSpPr>
                <p:spPr>
                  <a:xfrm>
                    <a:off x="2978974" y="4444005"/>
                    <a:ext cx="208815" cy="59095"/>
                  </a:xfrm>
                  <a:custGeom>
                    <a:avLst/>
                    <a:gdLst>
                      <a:gd name="connsiteX0" fmla="*/ 10701 w 208815"/>
                      <a:gd name="connsiteY0" fmla="*/ 29119 h 59095"/>
                      <a:gd name="connsiteX1" fmla="*/ 58413 w 208815"/>
                      <a:gd name="connsiteY1" fmla="*/ 21040 h 59095"/>
                      <a:gd name="connsiteX2" fmla="*/ 153228 w 208815"/>
                      <a:gd name="connsiteY2" fmla="*/ 6101 h 59095"/>
                      <a:gd name="connsiteX3" fmla="*/ 177007 w 208815"/>
                      <a:gd name="connsiteY3" fmla="*/ 2290 h 59095"/>
                      <a:gd name="connsiteX4" fmla="*/ 198806 w 208815"/>
                      <a:gd name="connsiteY4" fmla="*/ 766 h 59095"/>
                      <a:gd name="connsiteX5" fmla="*/ 208714 w 208815"/>
                      <a:gd name="connsiteY5" fmla="*/ 13875 h 59095"/>
                      <a:gd name="connsiteX6" fmla="*/ 201854 w 208815"/>
                      <a:gd name="connsiteY6" fmla="*/ 28661 h 59095"/>
                      <a:gd name="connsiteX7" fmla="*/ 178684 w 208815"/>
                      <a:gd name="connsiteY7" fmla="*/ 33234 h 59095"/>
                      <a:gd name="connsiteX8" fmla="*/ 34176 w 208815"/>
                      <a:gd name="connsiteY8" fmla="*/ 56100 h 59095"/>
                      <a:gd name="connsiteX9" fmla="*/ 11158 w 208815"/>
                      <a:gd name="connsiteY9" fmla="*/ 58843 h 59095"/>
                      <a:gd name="connsiteX10" fmla="*/ 9633 w 208815"/>
                      <a:gd name="connsiteY10" fmla="*/ 29271 h 59095"/>
                      <a:gd name="connsiteX11" fmla="*/ 10548 w 208815"/>
                      <a:gd name="connsiteY11" fmla="*/ 29271 h 590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08815" h="59095">
                        <a:moveTo>
                          <a:pt x="10701" y="29119"/>
                        </a:moveTo>
                        <a:cubicBezTo>
                          <a:pt x="23658" y="24851"/>
                          <a:pt x="43474" y="23478"/>
                          <a:pt x="58413" y="21040"/>
                        </a:cubicBezTo>
                        <a:cubicBezTo>
                          <a:pt x="88900" y="16162"/>
                          <a:pt x="120606" y="11284"/>
                          <a:pt x="153228" y="6101"/>
                        </a:cubicBezTo>
                        <a:cubicBezTo>
                          <a:pt x="163288" y="4424"/>
                          <a:pt x="169843" y="3509"/>
                          <a:pt x="177007" y="2290"/>
                        </a:cubicBezTo>
                        <a:cubicBezTo>
                          <a:pt x="186611" y="766"/>
                          <a:pt x="193470" y="-1064"/>
                          <a:pt x="198806" y="766"/>
                        </a:cubicBezTo>
                        <a:cubicBezTo>
                          <a:pt x="203531" y="2290"/>
                          <a:pt x="207952" y="7473"/>
                          <a:pt x="208714" y="13875"/>
                        </a:cubicBezTo>
                        <a:cubicBezTo>
                          <a:pt x="209476" y="20430"/>
                          <a:pt x="205818" y="26375"/>
                          <a:pt x="201854" y="28661"/>
                        </a:cubicBezTo>
                        <a:cubicBezTo>
                          <a:pt x="197434" y="31253"/>
                          <a:pt x="187221" y="32015"/>
                          <a:pt x="178684" y="33234"/>
                        </a:cubicBezTo>
                        <a:cubicBezTo>
                          <a:pt x="129905" y="41009"/>
                          <a:pt x="84174" y="48173"/>
                          <a:pt x="34176" y="56100"/>
                        </a:cubicBezTo>
                        <a:cubicBezTo>
                          <a:pt x="26401" y="57319"/>
                          <a:pt x="16188" y="59910"/>
                          <a:pt x="11158" y="58843"/>
                        </a:cubicBezTo>
                        <a:cubicBezTo>
                          <a:pt x="-2256" y="55795"/>
                          <a:pt x="-4543" y="33844"/>
                          <a:pt x="9633" y="29271"/>
                        </a:cubicBezTo>
                        <a:cubicBezTo>
                          <a:pt x="9938" y="29271"/>
                          <a:pt x="10243" y="29271"/>
                          <a:pt x="10548" y="2927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93" name="Freeform: Shape 92">
                    <a:extLst>
                      <a:ext uri="{FF2B5EF4-FFF2-40B4-BE49-F238E27FC236}">
                        <a16:creationId xmlns:a16="http://schemas.microsoft.com/office/drawing/2014/main" id="{0D707D8E-AAC1-D104-5799-65855F523031}"/>
                      </a:ext>
                    </a:extLst>
                  </p:cNvPr>
                  <p:cNvSpPr/>
                  <p:nvPr/>
                </p:nvSpPr>
                <p:spPr>
                  <a:xfrm>
                    <a:off x="2985772" y="4487405"/>
                    <a:ext cx="208704" cy="59157"/>
                  </a:xfrm>
                  <a:custGeom>
                    <a:avLst/>
                    <a:gdLst>
                      <a:gd name="connsiteX0" fmla="*/ 9848 w 208704"/>
                      <a:gd name="connsiteY0" fmla="*/ 29467 h 59157"/>
                      <a:gd name="connsiteX1" fmla="*/ 33932 w 208704"/>
                      <a:gd name="connsiteY1" fmla="*/ 25199 h 59157"/>
                      <a:gd name="connsiteX2" fmla="*/ 152527 w 208704"/>
                      <a:gd name="connsiteY2" fmla="*/ 6449 h 59157"/>
                      <a:gd name="connsiteX3" fmla="*/ 176155 w 208704"/>
                      <a:gd name="connsiteY3" fmla="*/ 2639 h 59157"/>
                      <a:gd name="connsiteX4" fmla="*/ 198258 w 208704"/>
                      <a:gd name="connsiteY4" fmla="*/ 505 h 59157"/>
                      <a:gd name="connsiteX5" fmla="*/ 208623 w 208704"/>
                      <a:gd name="connsiteY5" fmla="*/ 14071 h 59157"/>
                      <a:gd name="connsiteX6" fmla="*/ 202221 w 208704"/>
                      <a:gd name="connsiteY6" fmla="*/ 28400 h 59157"/>
                      <a:gd name="connsiteX7" fmla="*/ 179203 w 208704"/>
                      <a:gd name="connsiteY7" fmla="*/ 33430 h 59157"/>
                      <a:gd name="connsiteX8" fmla="*/ 33780 w 208704"/>
                      <a:gd name="connsiteY8" fmla="*/ 56448 h 59157"/>
                      <a:gd name="connsiteX9" fmla="*/ 10762 w 208704"/>
                      <a:gd name="connsiteY9" fmla="*/ 58735 h 59157"/>
                      <a:gd name="connsiteX10" fmla="*/ 9848 w 208704"/>
                      <a:gd name="connsiteY10" fmla="*/ 29619 h 59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08704" h="59157">
                        <a:moveTo>
                          <a:pt x="9848" y="29467"/>
                        </a:moveTo>
                        <a:cubicBezTo>
                          <a:pt x="15640" y="27333"/>
                          <a:pt x="26463" y="26266"/>
                          <a:pt x="33932" y="25199"/>
                        </a:cubicBezTo>
                        <a:cubicBezTo>
                          <a:pt x="73718" y="18797"/>
                          <a:pt x="111827" y="12852"/>
                          <a:pt x="152527" y="6449"/>
                        </a:cubicBezTo>
                        <a:cubicBezTo>
                          <a:pt x="162588" y="4925"/>
                          <a:pt x="169447" y="3706"/>
                          <a:pt x="176155" y="2639"/>
                        </a:cubicBezTo>
                        <a:cubicBezTo>
                          <a:pt x="185300" y="1267"/>
                          <a:pt x="193075" y="-1020"/>
                          <a:pt x="198258" y="505"/>
                        </a:cubicBezTo>
                        <a:cubicBezTo>
                          <a:pt x="202221" y="1724"/>
                          <a:pt x="207861" y="6297"/>
                          <a:pt x="208623" y="14071"/>
                        </a:cubicBezTo>
                        <a:cubicBezTo>
                          <a:pt x="209233" y="19559"/>
                          <a:pt x="206337" y="25504"/>
                          <a:pt x="202221" y="28400"/>
                        </a:cubicBezTo>
                        <a:cubicBezTo>
                          <a:pt x="197953" y="31296"/>
                          <a:pt x="187435" y="32058"/>
                          <a:pt x="179203" y="33430"/>
                        </a:cubicBezTo>
                        <a:cubicBezTo>
                          <a:pt x="130271" y="41205"/>
                          <a:pt x="83474" y="48674"/>
                          <a:pt x="33780" y="56448"/>
                        </a:cubicBezTo>
                        <a:cubicBezTo>
                          <a:pt x="25244" y="57820"/>
                          <a:pt x="15335" y="60106"/>
                          <a:pt x="10762" y="58735"/>
                        </a:cubicBezTo>
                        <a:cubicBezTo>
                          <a:pt x="-2805" y="54772"/>
                          <a:pt x="-4024" y="34345"/>
                          <a:pt x="9848" y="29619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94" name="Freeform: Shape 93">
                    <a:extLst>
                      <a:ext uri="{FF2B5EF4-FFF2-40B4-BE49-F238E27FC236}">
                        <a16:creationId xmlns:a16="http://schemas.microsoft.com/office/drawing/2014/main" id="{DE645241-92B1-F86D-B2F1-66F17042D793}"/>
                      </a:ext>
                    </a:extLst>
                  </p:cNvPr>
                  <p:cNvSpPr/>
                  <p:nvPr/>
                </p:nvSpPr>
                <p:spPr>
                  <a:xfrm>
                    <a:off x="3007875" y="4532282"/>
                    <a:ext cx="178621" cy="55312"/>
                  </a:xfrm>
                  <a:custGeom>
                    <a:avLst/>
                    <a:gdLst>
                      <a:gd name="connsiteX0" fmla="*/ 8476 w 178621"/>
                      <a:gd name="connsiteY0" fmla="*/ 25290 h 55312"/>
                      <a:gd name="connsiteX1" fmla="*/ 48566 w 178621"/>
                      <a:gd name="connsiteY1" fmla="*/ 18431 h 55312"/>
                      <a:gd name="connsiteX2" fmla="*/ 147496 w 178621"/>
                      <a:gd name="connsiteY2" fmla="*/ 2730 h 55312"/>
                      <a:gd name="connsiteX3" fmla="*/ 166856 w 178621"/>
                      <a:gd name="connsiteY3" fmla="*/ 139 h 55312"/>
                      <a:gd name="connsiteX4" fmla="*/ 177679 w 178621"/>
                      <a:gd name="connsiteY4" fmla="*/ 10352 h 55312"/>
                      <a:gd name="connsiteX5" fmla="*/ 171581 w 178621"/>
                      <a:gd name="connsiteY5" fmla="*/ 29711 h 55312"/>
                      <a:gd name="connsiteX6" fmla="*/ 151917 w 178621"/>
                      <a:gd name="connsiteY6" fmla="*/ 33369 h 55312"/>
                      <a:gd name="connsiteX7" fmla="*/ 31188 w 178621"/>
                      <a:gd name="connsiteY7" fmla="*/ 52424 h 55312"/>
                      <a:gd name="connsiteX8" fmla="*/ 11372 w 178621"/>
                      <a:gd name="connsiteY8" fmla="*/ 55168 h 55312"/>
                      <a:gd name="connsiteX9" fmla="*/ 8476 w 178621"/>
                      <a:gd name="connsiteY9" fmla="*/ 25443 h 553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78621" h="55312">
                        <a:moveTo>
                          <a:pt x="8476" y="25290"/>
                        </a:moveTo>
                        <a:cubicBezTo>
                          <a:pt x="18536" y="21480"/>
                          <a:pt x="36524" y="20413"/>
                          <a:pt x="48566" y="18431"/>
                        </a:cubicBezTo>
                        <a:cubicBezTo>
                          <a:pt x="81797" y="13096"/>
                          <a:pt x="113351" y="8218"/>
                          <a:pt x="147496" y="2730"/>
                        </a:cubicBezTo>
                        <a:cubicBezTo>
                          <a:pt x="152679" y="1968"/>
                          <a:pt x="162435" y="-623"/>
                          <a:pt x="166856" y="139"/>
                        </a:cubicBezTo>
                        <a:cubicBezTo>
                          <a:pt x="171886" y="901"/>
                          <a:pt x="176459" y="6693"/>
                          <a:pt x="177679" y="10352"/>
                        </a:cubicBezTo>
                        <a:cubicBezTo>
                          <a:pt x="180575" y="19346"/>
                          <a:pt x="176307" y="27272"/>
                          <a:pt x="171581" y="29711"/>
                        </a:cubicBezTo>
                        <a:cubicBezTo>
                          <a:pt x="167465" y="31845"/>
                          <a:pt x="159234" y="32150"/>
                          <a:pt x="151917" y="33369"/>
                        </a:cubicBezTo>
                        <a:cubicBezTo>
                          <a:pt x="110455" y="39925"/>
                          <a:pt x="73108" y="45869"/>
                          <a:pt x="31188" y="52424"/>
                        </a:cubicBezTo>
                        <a:cubicBezTo>
                          <a:pt x="24329" y="53491"/>
                          <a:pt x="16250" y="55930"/>
                          <a:pt x="11372" y="55168"/>
                        </a:cubicBezTo>
                        <a:cubicBezTo>
                          <a:pt x="-671" y="53338"/>
                          <a:pt x="-5396" y="30778"/>
                          <a:pt x="8476" y="2544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95" name="Freeform: Shape 94">
                    <a:extLst>
                      <a:ext uri="{FF2B5EF4-FFF2-40B4-BE49-F238E27FC236}">
                        <a16:creationId xmlns:a16="http://schemas.microsoft.com/office/drawing/2014/main" id="{238FDD41-A4E4-28BC-2A3A-994411A50602}"/>
                      </a:ext>
                    </a:extLst>
                  </p:cNvPr>
                  <p:cNvSpPr/>
                  <p:nvPr/>
                </p:nvSpPr>
                <p:spPr>
                  <a:xfrm>
                    <a:off x="3051986" y="4581604"/>
                    <a:ext cx="103377" cy="42542"/>
                  </a:xfrm>
                  <a:custGeom>
                    <a:avLst/>
                    <a:gdLst>
                      <a:gd name="connsiteX0" fmla="*/ 11772 w 103377"/>
                      <a:gd name="connsiteY0" fmla="*/ 12401 h 42542"/>
                      <a:gd name="connsiteX1" fmla="*/ 52929 w 103377"/>
                      <a:gd name="connsiteY1" fmla="*/ 5389 h 42542"/>
                      <a:gd name="connsiteX2" fmla="*/ 73051 w 103377"/>
                      <a:gd name="connsiteY2" fmla="*/ 2187 h 42542"/>
                      <a:gd name="connsiteX3" fmla="*/ 92105 w 103377"/>
                      <a:gd name="connsiteY3" fmla="*/ 511 h 42542"/>
                      <a:gd name="connsiteX4" fmla="*/ 96526 w 103377"/>
                      <a:gd name="connsiteY4" fmla="*/ 28711 h 42542"/>
                      <a:gd name="connsiteX5" fmla="*/ 75642 w 103377"/>
                      <a:gd name="connsiteY5" fmla="*/ 32980 h 42542"/>
                      <a:gd name="connsiteX6" fmla="*/ 32198 w 103377"/>
                      <a:gd name="connsiteY6" fmla="*/ 39839 h 42542"/>
                      <a:gd name="connsiteX7" fmla="*/ 11467 w 103377"/>
                      <a:gd name="connsiteY7" fmla="*/ 42278 h 42542"/>
                      <a:gd name="connsiteX8" fmla="*/ 34 w 103377"/>
                      <a:gd name="connsiteY8" fmla="*/ 27644 h 42542"/>
                      <a:gd name="connsiteX9" fmla="*/ 11924 w 103377"/>
                      <a:gd name="connsiteY9" fmla="*/ 12401 h 425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3377" h="42542">
                        <a:moveTo>
                          <a:pt x="11772" y="12401"/>
                        </a:moveTo>
                        <a:cubicBezTo>
                          <a:pt x="23357" y="8894"/>
                          <a:pt x="39363" y="7523"/>
                          <a:pt x="52929" y="5389"/>
                        </a:cubicBezTo>
                        <a:cubicBezTo>
                          <a:pt x="59637" y="4322"/>
                          <a:pt x="64514" y="3559"/>
                          <a:pt x="73051" y="2187"/>
                        </a:cubicBezTo>
                        <a:cubicBezTo>
                          <a:pt x="79606" y="1273"/>
                          <a:pt x="86160" y="-1014"/>
                          <a:pt x="92105" y="511"/>
                        </a:cubicBezTo>
                        <a:cubicBezTo>
                          <a:pt x="104757" y="3712"/>
                          <a:pt x="107501" y="22156"/>
                          <a:pt x="96526" y="28711"/>
                        </a:cubicBezTo>
                        <a:cubicBezTo>
                          <a:pt x="91953" y="31455"/>
                          <a:pt x="82807" y="31912"/>
                          <a:pt x="75642" y="32980"/>
                        </a:cubicBezTo>
                        <a:cubicBezTo>
                          <a:pt x="60704" y="35266"/>
                          <a:pt x="47442" y="37400"/>
                          <a:pt x="32198" y="39839"/>
                        </a:cubicBezTo>
                        <a:cubicBezTo>
                          <a:pt x="25644" y="40906"/>
                          <a:pt x="16193" y="43345"/>
                          <a:pt x="11467" y="42278"/>
                        </a:cubicBezTo>
                        <a:cubicBezTo>
                          <a:pt x="5522" y="40906"/>
                          <a:pt x="339" y="34656"/>
                          <a:pt x="34" y="27644"/>
                        </a:cubicBezTo>
                        <a:cubicBezTo>
                          <a:pt x="-575" y="17583"/>
                          <a:pt x="7047" y="13925"/>
                          <a:pt x="11924" y="1240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</p:grpSp>
            <p:grpSp>
              <p:nvGrpSpPr>
                <p:cNvPr id="27" name="Graphic 4">
                  <a:extLst>
                    <a:ext uri="{FF2B5EF4-FFF2-40B4-BE49-F238E27FC236}">
                      <a16:creationId xmlns:a16="http://schemas.microsoft.com/office/drawing/2014/main" id="{5435786E-3571-26B9-EE8F-E467C51B0848}"/>
                    </a:ext>
                  </a:extLst>
                </p:cNvPr>
                <p:cNvGrpSpPr/>
                <p:nvPr/>
              </p:nvGrpSpPr>
              <p:grpSpPr>
                <a:xfrm>
                  <a:off x="1538428" y="3069752"/>
                  <a:ext cx="550859" cy="811882"/>
                  <a:chOff x="1538428" y="3069752"/>
                  <a:chExt cx="550859" cy="811882"/>
                </a:xfrm>
                <a:solidFill>
                  <a:srgbClr val="FFFFFF"/>
                </a:solidFill>
              </p:grpSpPr>
              <p:sp>
                <p:nvSpPr>
                  <p:cNvPr id="78" name="Freeform: Shape 77">
                    <a:extLst>
                      <a:ext uri="{FF2B5EF4-FFF2-40B4-BE49-F238E27FC236}">
                        <a16:creationId xmlns:a16="http://schemas.microsoft.com/office/drawing/2014/main" id="{D5DD90B9-3EDE-41D4-643D-82E096D54D5F}"/>
                      </a:ext>
                    </a:extLst>
                  </p:cNvPr>
                  <p:cNvSpPr/>
                  <p:nvPr/>
                </p:nvSpPr>
                <p:spPr>
                  <a:xfrm>
                    <a:off x="1771839" y="3701493"/>
                    <a:ext cx="208815" cy="59160"/>
                  </a:xfrm>
                  <a:custGeom>
                    <a:avLst/>
                    <a:gdLst>
                      <a:gd name="connsiteX0" fmla="*/ 9633 w 208815"/>
                      <a:gd name="connsiteY0" fmla="*/ 29271 h 59160"/>
                      <a:gd name="connsiteX1" fmla="*/ 11158 w 208815"/>
                      <a:gd name="connsiteY1" fmla="*/ 58843 h 59160"/>
                      <a:gd name="connsiteX2" fmla="*/ 34176 w 208815"/>
                      <a:gd name="connsiteY2" fmla="*/ 56099 h 59160"/>
                      <a:gd name="connsiteX3" fmla="*/ 178684 w 208815"/>
                      <a:gd name="connsiteY3" fmla="*/ 33234 h 59160"/>
                      <a:gd name="connsiteX4" fmla="*/ 201854 w 208815"/>
                      <a:gd name="connsiteY4" fmla="*/ 28661 h 59160"/>
                      <a:gd name="connsiteX5" fmla="*/ 208714 w 208815"/>
                      <a:gd name="connsiteY5" fmla="*/ 13875 h 59160"/>
                      <a:gd name="connsiteX6" fmla="*/ 198806 w 208815"/>
                      <a:gd name="connsiteY6" fmla="*/ 766 h 59160"/>
                      <a:gd name="connsiteX7" fmla="*/ 177007 w 208815"/>
                      <a:gd name="connsiteY7" fmla="*/ 2290 h 59160"/>
                      <a:gd name="connsiteX8" fmla="*/ 153227 w 208815"/>
                      <a:gd name="connsiteY8" fmla="*/ 6101 h 59160"/>
                      <a:gd name="connsiteX9" fmla="*/ 58413 w 208815"/>
                      <a:gd name="connsiteY9" fmla="*/ 21040 h 59160"/>
                      <a:gd name="connsiteX10" fmla="*/ 10701 w 208815"/>
                      <a:gd name="connsiteY10" fmla="*/ 29119 h 59160"/>
                      <a:gd name="connsiteX11" fmla="*/ 9786 w 208815"/>
                      <a:gd name="connsiteY11" fmla="*/ 29119 h 591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08815" h="59160">
                        <a:moveTo>
                          <a:pt x="9633" y="29271"/>
                        </a:moveTo>
                        <a:cubicBezTo>
                          <a:pt x="-4543" y="33844"/>
                          <a:pt x="-2256" y="55795"/>
                          <a:pt x="11158" y="58843"/>
                        </a:cubicBezTo>
                        <a:cubicBezTo>
                          <a:pt x="16188" y="60063"/>
                          <a:pt x="26401" y="57472"/>
                          <a:pt x="34176" y="56099"/>
                        </a:cubicBezTo>
                        <a:cubicBezTo>
                          <a:pt x="84174" y="48173"/>
                          <a:pt x="129905" y="40856"/>
                          <a:pt x="178684" y="33234"/>
                        </a:cubicBezTo>
                        <a:cubicBezTo>
                          <a:pt x="187221" y="31862"/>
                          <a:pt x="197434" y="31253"/>
                          <a:pt x="201854" y="28661"/>
                        </a:cubicBezTo>
                        <a:cubicBezTo>
                          <a:pt x="205818" y="26222"/>
                          <a:pt x="209476" y="20430"/>
                          <a:pt x="208714" y="13875"/>
                        </a:cubicBezTo>
                        <a:cubicBezTo>
                          <a:pt x="207952" y="7473"/>
                          <a:pt x="203531" y="2442"/>
                          <a:pt x="198806" y="766"/>
                        </a:cubicBezTo>
                        <a:cubicBezTo>
                          <a:pt x="193470" y="-1064"/>
                          <a:pt x="186611" y="766"/>
                          <a:pt x="177007" y="2290"/>
                        </a:cubicBezTo>
                        <a:cubicBezTo>
                          <a:pt x="169995" y="3357"/>
                          <a:pt x="163288" y="4424"/>
                          <a:pt x="153227" y="6101"/>
                        </a:cubicBezTo>
                        <a:cubicBezTo>
                          <a:pt x="120606" y="11284"/>
                          <a:pt x="88900" y="16314"/>
                          <a:pt x="58413" y="21040"/>
                        </a:cubicBezTo>
                        <a:cubicBezTo>
                          <a:pt x="43474" y="23478"/>
                          <a:pt x="23505" y="24850"/>
                          <a:pt x="10701" y="29119"/>
                        </a:cubicBezTo>
                        <a:cubicBezTo>
                          <a:pt x="10396" y="29119"/>
                          <a:pt x="10091" y="29119"/>
                          <a:pt x="9786" y="29119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79" name="Freeform: Shape 78">
                    <a:extLst>
                      <a:ext uri="{FF2B5EF4-FFF2-40B4-BE49-F238E27FC236}">
                        <a16:creationId xmlns:a16="http://schemas.microsoft.com/office/drawing/2014/main" id="{1D07B27B-D028-1D42-9EAB-29C081826DA3}"/>
                      </a:ext>
                    </a:extLst>
                  </p:cNvPr>
                  <p:cNvSpPr/>
                  <p:nvPr/>
                </p:nvSpPr>
                <p:spPr>
                  <a:xfrm>
                    <a:off x="1778485" y="3744741"/>
                    <a:ext cx="208860" cy="59082"/>
                  </a:xfrm>
                  <a:custGeom>
                    <a:avLst/>
                    <a:gdLst>
                      <a:gd name="connsiteX0" fmla="*/ 10915 w 208860"/>
                      <a:gd name="connsiteY0" fmla="*/ 58735 h 59082"/>
                      <a:gd name="connsiteX1" fmla="*/ 33932 w 208860"/>
                      <a:gd name="connsiteY1" fmla="*/ 56448 h 59082"/>
                      <a:gd name="connsiteX2" fmla="*/ 179356 w 208860"/>
                      <a:gd name="connsiteY2" fmla="*/ 33431 h 59082"/>
                      <a:gd name="connsiteX3" fmla="*/ 202373 w 208860"/>
                      <a:gd name="connsiteY3" fmla="*/ 28400 h 59082"/>
                      <a:gd name="connsiteX4" fmla="*/ 208776 w 208860"/>
                      <a:gd name="connsiteY4" fmla="*/ 14071 h 59082"/>
                      <a:gd name="connsiteX5" fmla="*/ 198410 w 208860"/>
                      <a:gd name="connsiteY5" fmla="*/ 505 h 59082"/>
                      <a:gd name="connsiteX6" fmla="*/ 176307 w 208860"/>
                      <a:gd name="connsiteY6" fmla="*/ 2639 h 59082"/>
                      <a:gd name="connsiteX7" fmla="*/ 152527 w 208860"/>
                      <a:gd name="connsiteY7" fmla="*/ 6450 h 59082"/>
                      <a:gd name="connsiteX8" fmla="*/ 33932 w 208860"/>
                      <a:gd name="connsiteY8" fmla="*/ 25199 h 59082"/>
                      <a:gd name="connsiteX9" fmla="*/ 9848 w 208860"/>
                      <a:gd name="connsiteY9" fmla="*/ 29467 h 59082"/>
                      <a:gd name="connsiteX10" fmla="*/ 10762 w 208860"/>
                      <a:gd name="connsiteY10" fmla="*/ 58735 h 590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08860" h="59082">
                        <a:moveTo>
                          <a:pt x="10915" y="58735"/>
                        </a:moveTo>
                        <a:cubicBezTo>
                          <a:pt x="15640" y="59954"/>
                          <a:pt x="25548" y="57668"/>
                          <a:pt x="33932" y="56448"/>
                        </a:cubicBezTo>
                        <a:cubicBezTo>
                          <a:pt x="83474" y="48522"/>
                          <a:pt x="130271" y="41205"/>
                          <a:pt x="179356" y="33431"/>
                        </a:cubicBezTo>
                        <a:cubicBezTo>
                          <a:pt x="187587" y="32211"/>
                          <a:pt x="198105" y="31297"/>
                          <a:pt x="202373" y="28400"/>
                        </a:cubicBezTo>
                        <a:cubicBezTo>
                          <a:pt x="206641" y="25504"/>
                          <a:pt x="209385" y="19559"/>
                          <a:pt x="208776" y="14071"/>
                        </a:cubicBezTo>
                        <a:cubicBezTo>
                          <a:pt x="208013" y="6297"/>
                          <a:pt x="202373" y="1724"/>
                          <a:pt x="198410" y="505"/>
                        </a:cubicBezTo>
                        <a:cubicBezTo>
                          <a:pt x="193227" y="-1020"/>
                          <a:pt x="185300" y="1267"/>
                          <a:pt x="176307" y="2639"/>
                        </a:cubicBezTo>
                        <a:cubicBezTo>
                          <a:pt x="169600" y="3706"/>
                          <a:pt x="162588" y="4773"/>
                          <a:pt x="152527" y="6450"/>
                        </a:cubicBezTo>
                        <a:cubicBezTo>
                          <a:pt x="111827" y="12852"/>
                          <a:pt x="73718" y="18949"/>
                          <a:pt x="33932" y="25199"/>
                        </a:cubicBezTo>
                        <a:cubicBezTo>
                          <a:pt x="26463" y="26419"/>
                          <a:pt x="15793" y="27333"/>
                          <a:pt x="9848" y="29467"/>
                        </a:cubicBezTo>
                        <a:cubicBezTo>
                          <a:pt x="-4024" y="34345"/>
                          <a:pt x="-2805" y="54771"/>
                          <a:pt x="10762" y="5873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80" name="Freeform: Shape 79">
                    <a:extLst>
                      <a:ext uri="{FF2B5EF4-FFF2-40B4-BE49-F238E27FC236}">
                        <a16:creationId xmlns:a16="http://schemas.microsoft.com/office/drawing/2014/main" id="{AEF7ADBE-BA2B-09A3-13C2-6403A402EFD5}"/>
                      </a:ext>
                    </a:extLst>
                  </p:cNvPr>
                  <p:cNvSpPr/>
                  <p:nvPr/>
                </p:nvSpPr>
                <p:spPr>
                  <a:xfrm>
                    <a:off x="1800524" y="3789618"/>
                    <a:ext cx="178685" cy="55320"/>
                  </a:xfrm>
                  <a:custGeom>
                    <a:avLst/>
                    <a:gdLst>
                      <a:gd name="connsiteX0" fmla="*/ 11436 w 178685"/>
                      <a:gd name="connsiteY0" fmla="*/ 55168 h 55320"/>
                      <a:gd name="connsiteX1" fmla="*/ 31252 w 178685"/>
                      <a:gd name="connsiteY1" fmla="*/ 52424 h 55320"/>
                      <a:gd name="connsiteX2" fmla="*/ 151981 w 178685"/>
                      <a:gd name="connsiteY2" fmla="*/ 33370 h 55320"/>
                      <a:gd name="connsiteX3" fmla="*/ 171645 w 178685"/>
                      <a:gd name="connsiteY3" fmla="*/ 29711 h 55320"/>
                      <a:gd name="connsiteX4" fmla="*/ 177743 w 178685"/>
                      <a:gd name="connsiteY4" fmla="*/ 10352 h 55320"/>
                      <a:gd name="connsiteX5" fmla="*/ 166920 w 178685"/>
                      <a:gd name="connsiteY5" fmla="*/ 139 h 55320"/>
                      <a:gd name="connsiteX6" fmla="*/ 147560 w 178685"/>
                      <a:gd name="connsiteY6" fmla="*/ 2730 h 55320"/>
                      <a:gd name="connsiteX7" fmla="*/ 48630 w 178685"/>
                      <a:gd name="connsiteY7" fmla="*/ 18431 h 55320"/>
                      <a:gd name="connsiteX8" fmla="*/ 8539 w 178685"/>
                      <a:gd name="connsiteY8" fmla="*/ 25291 h 55320"/>
                      <a:gd name="connsiteX9" fmla="*/ 11436 w 178685"/>
                      <a:gd name="connsiteY9" fmla="*/ 55015 h 553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78685" h="55320">
                        <a:moveTo>
                          <a:pt x="11436" y="55168"/>
                        </a:moveTo>
                        <a:cubicBezTo>
                          <a:pt x="16161" y="55930"/>
                          <a:pt x="24240" y="53644"/>
                          <a:pt x="31252" y="52424"/>
                        </a:cubicBezTo>
                        <a:cubicBezTo>
                          <a:pt x="73172" y="45717"/>
                          <a:pt x="110519" y="39924"/>
                          <a:pt x="151981" y="33370"/>
                        </a:cubicBezTo>
                        <a:cubicBezTo>
                          <a:pt x="159298" y="32150"/>
                          <a:pt x="167529" y="31845"/>
                          <a:pt x="171645" y="29711"/>
                        </a:cubicBezTo>
                        <a:cubicBezTo>
                          <a:pt x="176371" y="27272"/>
                          <a:pt x="180639" y="19346"/>
                          <a:pt x="177743" y="10352"/>
                        </a:cubicBezTo>
                        <a:cubicBezTo>
                          <a:pt x="176523" y="6694"/>
                          <a:pt x="171950" y="901"/>
                          <a:pt x="166920" y="139"/>
                        </a:cubicBezTo>
                        <a:cubicBezTo>
                          <a:pt x="162652" y="-623"/>
                          <a:pt x="152743" y="1968"/>
                          <a:pt x="147560" y="2730"/>
                        </a:cubicBezTo>
                        <a:cubicBezTo>
                          <a:pt x="113415" y="8218"/>
                          <a:pt x="81861" y="13096"/>
                          <a:pt x="48630" y="18431"/>
                        </a:cubicBezTo>
                        <a:cubicBezTo>
                          <a:pt x="36588" y="20260"/>
                          <a:pt x="18448" y="21327"/>
                          <a:pt x="8539" y="25291"/>
                        </a:cubicBezTo>
                        <a:cubicBezTo>
                          <a:pt x="-5485" y="30626"/>
                          <a:pt x="-607" y="53186"/>
                          <a:pt x="11436" y="5501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81" name="Freeform: Shape 80">
                    <a:extLst>
                      <a:ext uri="{FF2B5EF4-FFF2-40B4-BE49-F238E27FC236}">
                        <a16:creationId xmlns:a16="http://schemas.microsoft.com/office/drawing/2014/main" id="{86C88BF6-44BF-72AC-B593-504D85D6377F}"/>
                      </a:ext>
                    </a:extLst>
                  </p:cNvPr>
                  <p:cNvSpPr/>
                  <p:nvPr/>
                </p:nvSpPr>
                <p:spPr>
                  <a:xfrm>
                    <a:off x="1844561" y="3839072"/>
                    <a:ext cx="103515" cy="42562"/>
                  </a:xfrm>
                  <a:custGeom>
                    <a:avLst/>
                    <a:gdLst>
                      <a:gd name="connsiteX0" fmla="*/ 172 w 103515"/>
                      <a:gd name="connsiteY0" fmla="*/ 27665 h 42562"/>
                      <a:gd name="connsiteX1" fmla="*/ 11605 w 103515"/>
                      <a:gd name="connsiteY1" fmla="*/ 42299 h 42562"/>
                      <a:gd name="connsiteX2" fmla="*/ 32336 w 103515"/>
                      <a:gd name="connsiteY2" fmla="*/ 39860 h 42562"/>
                      <a:gd name="connsiteX3" fmla="*/ 75780 w 103515"/>
                      <a:gd name="connsiteY3" fmla="*/ 33000 h 42562"/>
                      <a:gd name="connsiteX4" fmla="*/ 96664 w 103515"/>
                      <a:gd name="connsiteY4" fmla="*/ 28732 h 42562"/>
                      <a:gd name="connsiteX5" fmla="*/ 92243 w 103515"/>
                      <a:gd name="connsiteY5" fmla="*/ 531 h 42562"/>
                      <a:gd name="connsiteX6" fmla="*/ 73189 w 103515"/>
                      <a:gd name="connsiteY6" fmla="*/ 2208 h 42562"/>
                      <a:gd name="connsiteX7" fmla="*/ 53067 w 103515"/>
                      <a:gd name="connsiteY7" fmla="*/ 5409 h 42562"/>
                      <a:gd name="connsiteX8" fmla="*/ 11910 w 103515"/>
                      <a:gd name="connsiteY8" fmla="*/ 12421 h 42562"/>
                      <a:gd name="connsiteX9" fmla="*/ 20 w 103515"/>
                      <a:gd name="connsiteY9" fmla="*/ 27665 h 425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3515" h="42562">
                        <a:moveTo>
                          <a:pt x="172" y="27665"/>
                        </a:moveTo>
                        <a:cubicBezTo>
                          <a:pt x="629" y="34677"/>
                          <a:pt x="5812" y="40926"/>
                          <a:pt x="11605" y="42299"/>
                        </a:cubicBezTo>
                        <a:cubicBezTo>
                          <a:pt x="16330" y="43365"/>
                          <a:pt x="25781" y="40926"/>
                          <a:pt x="32336" y="39860"/>
                        </a:cubicBezTo>
                        <a:cubicBezTo>
                          <a:pt x="47579" y="37421"/>
                          <a:pt x="60841" y="35439"/>
                          <a:pt x="75780" y="33000"/>
                        </a:cubicBezTo>
                        <a:cubicBezTo>
                          <a:pt x="82944" y="31780"/>
                          <a:pt x="92243" y="31476"/>
                          <a:pt x="96664" y="28732"/>
                        </a:cubicBezTo>
                        <a:cubicBezTo>
                          <a:pt x="107639" y="22177"/>
                          <a:pt x="104895" y="3732"/>
                          <a:pt x="92243" y="531"/>
                        </a:cubicBezTo>
                        <a:cubicBezTo>
                          <a:pt x="86298" y="-993"/>
                          <a:pt x="79743" y="1141"/>
                          <a:pt x="73189" y="2208"/>
                        </a:cubicBezTo>
                        <a:cubicBezTo>
                          <a:pt x="64652" y="3580"/>
                          <a:pt x="59774" y="4342"/>
                          <a:pt x="53067" y="5409"/>
                        </a:cubicBezTo>
                        <a:cubicBezTo>
                          <a:pt x="39500" y="7543"/>
                          <a:pt x="23495" y="8763"/>
                          <a:pt x="11910" y="12421"/>
                        </a:cubicBezTo>
                        <a:cubicBezTo>
                          <a:pt x="7184" y="13946"/>
                          <a:pt x="-438" y="17604"/>
                          <a:pt x="20" y="2766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82" name="Freeform: Shape 81">
                    <a:extLst>
                      <a:ext uri="{FF2B5EF4-FFF2-40B4-BE49-F238E27FC236}">
                        <a16:creationId xmlns:a16="http://schemas.microsoft.com/office/drawing/2014/main" id="{1557F0B3-B570-8A43-C30E-23037AB07A76}"/>
                      </a:ext>
                    </a:extLst>
                  </p:cNvPr>
                  <p:cNvSpPr/>
                  <p:nvPr/>
                </p:nvSpPr>
                <p:spPr>
                  <a:xfrm>
                    <a:off x="1538428" y="3069752"/>
                    <a:ext cx="550859" cy="648939"/>
                  </a:xfrm>
                  <a:custGeom>
                    <a:avLst/>
                    <a:gdLst>
                      <a:gd name="connsiteX0" fmla="*/ 226277 w 550859"/>
                      <a:gd name="connsiteY0" fmla="*/ 5084 h 648939"/>
                      <a:gd name="connsiteX1" fmla="*/ 342737 w 550859"/>
                      <a:gd name="connsiteY1" fmla="*/ 7675 h 648939"/>
                      <a:gd name="connsiteX2" fmla="*/ 432369 w 550859"/>
                      <a:gd name="connsiteY2" fmla="*/ 47156 h 648939"/>
                      <a:gd name="connsiteX3" fmla="*/ 501727 w 550859"/>
                      <a:gd name="connsiteY3" fmla="*/ 114532 h 648939"/>
                      <a:gd name="connsiteX4" fmla="*/ 545476 w 550859"/>
                      <a:gd name="connsiteY4" fmla="*/ 217274 h 648939"/>
                      <a:gd name="connsiteX5" fmla="*/ 542732 w 550859"/>
                      <a:gd name="connsiteY5" fmla="*/ 333734 h 648939"/>
                      <a:gd name="connsiteX6" fmla="*/ 480234 w 550859"/>
                      <a:gd name="connsiteY6" fmla="*/ 466048 h 648939"/>
                      <a:gd name="connsiteX7" fmla="*/ 474136 w 550859"/>
                      <a:gd name="connsiteY7" fmla="*/ 520619 h 648939"/>
                      <a:gd name="connsiteX8" fmla="*/ 473222 w 550859"/>
                      <a:gd name="connsiteY8" fmla="*/ 549735 h 648939"/>
                      <a:gd name="connsiteX9" fmla="*/ 454320 w 550859"/>
                      <a:gd name="connsiteY9" fmla="*/ 595313 h 648939"/>
                      <a:gd name="connsiteX10" fmla="*/ 437399 w 550859"/>
                      <a:gd name="connsiteY10" fmla="*/ 615892 h 648939"/>
                      <a:gd name="connsiteX11" fmla="*/ 412095 w 550859"/>
                      <a:gd name="connsiteY11" fmla="*/ 620770 h 648939"/>
                      <a:gd name="connsiteX12" fmla="*/ 255544 w 550859"/>
                      <a:gd name="connsiteY12" fmla="*/ 645617 h 648939"/>
                      <a:gd name="connsiteX13" fmla="*/ 224752 w 550859"/>
                      <a:gd name="connsiteY13" fmla="*/ 648208 h 648939"/>
                      <a:gd name="connsiteX14" fmla="*/ 205545 w 550859"/>
                      <a:gd name="connsiteY14" fmla="*/ 634184 h 648939"/>
                      <a:gd name="connsiteX15" fmla="*/ 188320 w 550859"/>
                      <a:gd name="connsiteY15" fmla="*/ 617721 h 648939"/>
                      <a:gd name="connsiteX16" fmla="*/ 163931 w 550859"/>
                      <a:gd name="connsiteY16" fmla="*/ 571228 h 648939"/>
                      <a:gd name="connsiteX17" fmla="*/ 141827 w 550859"/>
                      <a:gd name="connsiteY17" fmla="*/ 521077 h 648939"/>
                      <a:gd name="connsiteX18" fmla="*/ 42745 w 550859"/>
                      <a:gd name="connsiteY18" fmla="*/ 416659 h 648939"/>
                      <a:gd name="connsiteX19" fmla="*/ 3416 w 550859"/>
                      <a:gd name="connsiteY19" fmla="*/ 310564 h 648939"/>
                      <a:gd name="connsiteX20" fmla="*/ 9971 w 550859"/>
                      <a:gd name="connsiteY20" fmla="*/ 198524 h 648939"/>
                      <a:gd name="connsiteX21" fmla="*/ 52348 w 550859"/>
                      <a:gd name="connsiteY21" fmla="*/ 112855 h 648939"/>
                      <a:gd name="connsiteX22" fmla="*/ 168199 w 550859"/>
                      <a:gd name="connsiteY22" fmla="*/ 22156 h 648939"/>
                      <a:gd name="connsiteX23" fmla="*/ 226124 w 550859"/>
                      <a:gd name="connsiteY23" fmla="*/ 5084 h 648939"/>
                      <a:gd name="connsiteX24" fmla="*/ 400967 w 550859"/>
                      <a:gd name="connsiteY24" fmla="*/ 580984 h 648939"/>
                      <a:gd name="connsiteX25" fmla="*/ 416211 w 550859"/>
                      <a:gd name="connsiteY25" fmla="*/ 578545 h 648939"/>
                      <a:gd name="connsiteX26" fmla="*/ 420936 w 550859"/>
                      <a:gd name="connsiteY26" fmla="*/ 570923 h 648939"/>
                      <a:gd name="connsiteX27" fmla="*/ 425662 w 550859"/>
                      <a:gd name="connsiteY27" fmla="*/ 562844 h 648939"/>
                      <a:gd name="connsiteX28" fmla="*/ 433284 w 550859"/>
                      <a:gd name="connsiteY28" fmla="*/ 521687 h 648939"/>
                      <a:gd name="connsiteX29" fmla="*/ 474898 w 550859"/>
                      <a:gd name="connsiteY29" fmla="*/ 382209 h 648939"/>
                      <a:gd name="connsiteX30" fmla="*/ 506757 w 550859"/>
                      <a:gd name="connsiteY30" fmla="*/ 308430 h 648939"/>
                      <a:gd name="connsiteX31" fmla="*/ 501575 w 550859"/>
                      <a:gd name="connsiteY31" fmla="*/ 208890 h 648939"/>
                      <a:gd name="connsiteX32" fmla="*/ 403254 w 550859"/>
                      <a:gd name="connsiteY32" fmla="*/ 77186 h 648939"/>
                      <a:gd name="connsiteX33" fmla="*/ 328256 w 550859"/>
                      <a:gd name="connsiteY33" fmla="*/ 46851 h 648939"/>
                      <a:gd name="connsiteX34" fmla="*/ 230545 w 550859"/>
                      <a:gd name="connsiteY34" fmla="*/ 46241 h 648939"/>
                      <a:gd name="connsiteX35" fmla="*/ 83140 w 550859"/>
                      <a:gd name="connsiteY35" fmla="*/ 140599 h 648939"/>
                      <a:gd name="connsiteX36" fmla="*/ 48232 w 550859"/>
                      <a:gd name="connsiteY36" fmla="*/ 215749 h 648939"/>
                      <a:gd name="connsiteX37" fmla="*/ 46098 w 550859"/>
                      <a:gd name="connsiteY37" fmla="*/ 315137 h 648939"/>
                      <a:gd name="connsiteX38" fmla="*/ 84054 w 550859"/>
                      <a:gd name="connsiteY38" fmla="*/ 401263 h 648939"/>
                      <a:gd name="connsiteX39" fmla="*/ 143199 w 550859"/>
                      <a:gd name="connsiteY39" fmla="*/ 458883 h 648939"/>
                      <a:gd name="connsiteX40" fmla="*/ 193198 w 550859"/>
                      <a:gd name="connsiteY40" fmla="*/ 528394 h 648939"/>
                      <a:gd name="connsiteX41" fmla="*/ 209356 w 550859"/>
                      <a:gd name="connsiteY41" fmla="*/ 575344 h 648939"/>
                      <a:gd name="connsiteX42" fmla="*/ 229325 w 550859"/>
                      <a:gd name="connsiteY42" fmla="*/ 600191 h 648939"/>
                      <a:gd name="connsiteX43" fmla="*/ 237252 w 550859"/>
                      <a:gd name="connsiteY43" fmla="*/ 606746 h 648939"/>
                      <a:gd name="connsiteX44" fmla="*/ 251581 w 550859"/>
                      <a:gd name="connsiteY44" fmla="*/ 604459 h 648939"/>
                      <a:gd name="connsiteX45" fmla="*/ 295939 w 550859"/>
                      <a:gd name="connsiteY45" fmla="*/ 597447 h 648939"/>
                      <a:gd name="connsiteX46" fmla="*/ 225972 w 550859"/>
                      <a:gd name="connsiteY46" fmla="*/ 451719 h 648939"/>
                      <a:gd name="connsiteX47" fmla="*/ 180851 w 550859"/>
                      <a:gd name="connsiteY47" fmla="*/ 392879 h 648939"/>
                      <a:gd name="connsiteX48" fmla="*/ 132681 w 550859"/>
                      <a:gd name="connsiteY48" fmla="*/ 337697 h 648939"/>
                      <a:gd name="connsiteX49" fmla="*/ 122011 w 550859"/>
                      <a:gd name="connsiteY49" fmla="*/ 331143 h 648939"/>
                      <a:gd name="connsiteX50" fmla="*/ 127651 w 550859"/>
                      <a:gd name="connsiteY50" fmla="*/ 320625 h 648939"/>
                      <a:gd name="connsiteX51" fmla="*/ 135882 w 550859"/>
                      <a:gd name="connsiteY51" fmla="*/ 311631 h 648939"/>
                      <a:gd name="connsiteX52" fmla="*/ 149602 w 550859"/>
                      <a:gd name="connsiteY52" fmla="*/ 291509 h 648939"/>
                      <a:gd name="connsiteX53" fmla="*/ 151126 w 550859"/>
                      <a:gd name="connsiteY53" fmla="*/ 272455 h 648939"/>
                      <a:gd name="connsiteX54" fmla="*/ 160882 w 550859"/>
                      <a:gd name="connsiteY54" fmla="*/ 259041 h 648939"/>
                      <a:gd name="connsiteX55" fmla="*/ 170485 w 550859"/>
                      <a:gd name="connsiteY55" fmla="*/ 267120 h 648939"/>
                      <a:gd name="connsiteX56" fmla="*/ 169723 w 550859"/>
                      <a:gd name="connsiteY56" fmla="*/ 282821 h 648939"/>
                      <a:gd name="connsiteX57" fmla="*/ 165455 w 550859"/>
                      <a:gd name="connsiteY57" fmla="*/ 295930 h 648939"/>
                      <a:gd name="connsiteX58" fmla="*/ 177497 w 550859"/>
                      <a:gd name="connsiteY58" fmla="*/ 331143 h 648939"/>
                      <a:gd name="connsiteX59" fmla="*/ 187406 w 550859"/>
                      <a:gd name="connsiteY59" fmla="*/ 324588 h 648939"/>
                      <a:gd name="connsiteX60" fmla="*/ 194722 w 550859"/>
                      <a:gd name="connsiteY60" fmla="*/ 316051 h 648939"/>
                      <a:gd name="connsiteX61" fmla="*/ 208594 w 550859"/>
                      <a:gd name="connsiteY61" fmla="*/ 259193 h 648939"/>
                      <a:gd name="connsiteX62" fmla="*/ 239843 w 550859"/>
                      <a:gd name="connsiteY62" fmla="*/ 256907 h 648939"/>
                      <a:gd name="connsiteX63" fmla="*/ 242282 w 550859"/>
                      <a:gd name="connsiteY63" fmla="*/ 257516 h 648939"/>
                      <a:gd name="connsiteX64" fmla="*/ 242282 w 550859"/>
                      <a:gd name="connsiteY64" fmla="*/ 208890 h 648939"/>
                      <a:gd name="connsiteX65" fmla="*/ 254477 w 550859"/>
                      <a:gd name="connsiteY65" fmla="*/ 184500 h 648939"/>
                      <a:gd name="connsiteX66" fmla="*/ 264538 w 550859"/>
                      <a:gd name="connsiteY66" fmla="*/ 213615 h 648939"/>
                      <a:gd name="connsiteX67" fmla="*/ 259507 w 550859"/>
                      <a:gd name="connsiteY67" fmla="*/ 245169 h 648939"/>
                      <a:gd name="connsiteX68" fmla="*/ 259507 w 550859"/>
                      <a:gd name="connsiteY68" fmla="*/ 280382 h 648939"/>
                      <a:gd name="connsiteX69" fmla="*/ 270635 w 550859"/>
                      <a:gd name="connsiteY69" fmla="*/ 312546 h 648939"/>
                      <a:gd name="connsiteX70" fmla="*/ 283135 w 550859"/>
                      <a:gd name="connsiteY70" fmla="*/ 307820 h 648939"/>
                      <a:gd name="connsiteX71" fmla="*/ 285421 w 550859"/>
                      <a:gd name="connsiteY71" fmla="*/ 247456 h 648939"/>
                      <a:gd name="connsiteX72" fmla="*/ 327036 w 550859"/>
                      <a:gd name="connsiteY72" fmla="*/ 252334 h 648939"/>
                      <a:gd name="connsiteX73" fmla="*/ 319262 w 550859"/>
                      <a:gd name="connsiteY73" fmla="*/ 295778 h 648939"/>
                      <a:gd name="connsiteX74" fmla="*/ 311945 w 550859"/>
                      <a:gd name="connsiteY74" fmla="*/ 304314 h 648939"/>
                      <a:gd name="connsiteX75" fmla="*/ 346548 w 550859"/>
                      <a:gd name="connsiteY75" fmla="*/ 294253 h 648939"/>
                      <a:gd name="connsiteX76" fmla="*/ 338469 w 550859"/>
                      <a:gd name="connsiteY76" fmla="*/ 271693 h 648939"/>
                      <a:gd name="connsiteX77" fmla="*/ 377187 w 550859"/>
                      <a:gd name="connsiteY77" fmla="*/ 232517 h 648939"/>
                      <a:gd name="connsiteX78" fmla="*/ 390907 w 550859"/>
                      <a:gd name="connsiteY78" fmla="*/ 238157 h 648939"/>
                      <a:gd name="connsiteX79" fmla="*/ 399291 w 550859"/>
                      <a:gd name="connsiteY79" fmla="*/ 224438 h 648939"/>
                      <a:gd name="connsiteX80" fmla="*/ 409656 w 550859"/>
                      <a:gd name="connsiteY80" fmla="*/ 232060 h 648939"/>
                      <a:gd name="connsiteX81" fmla="*/ 407065 w 550859"/>
                      <a:gd name="connsiteY81" fmla="*/ 250352 h 648939"/>
                      <a:gd name="connsiteX82" fmla="*/ 404931 w 550859"/>
                      <a:gd name="connsiteY82" fmla="*/ 269101 h 648939"/>
                      <a:gd name="connsiteX83" fmla="*/ 419412 w 550859"/>
                      <a:gd name="connsiteY83" fmla="*/ 284650 h 648939"/>
                      <a:gd name="connsiteX84" fmla="*/ 437399 w 550859"/>
                      <a:gd name="connsiteY84" fmla="*/ 279010 h 648939"/>
                      <a:gd name="connsiteX85" fmla="*/ 442125 w 550859"/>
                      <a:gd name="connsiteY85" fmla="*/ 291509 h 648939"/>
                      <a:gd name="connsiteX86" fmla="*/ 438314 w 550859"/>
                      <a:gd name="connsiteY86" fmla="*/ 296235 h 648939"/>
                      <a:gd name="connsiteX87" fmla="*/ 430845 w 550859"/>
                      <a:gd name="connsiteY87" fmla="*/ 312546 h 648939"/>
                      <a:gd name="connsiteX88" fmla="*/ 408437 w 550859"/>
                      <a:gd name="connsiteY88" fmla="*/ 361935 h 648939"/>
                      <a:gd name="connsiteX89" fmla="*/ 356609 w 550859"/>
                      <a:gd name="connsiteY89" fmla="*/ 587996 h 648939"/>
                      <a:gd name="connsiteX90" fmla="*/ 400967 w 550859"/>
                      <a:gd name="connsiteY90" fmla="*/ 580984 h 648939"/>
                      <a:gd name="connsiteX91" fmla="*/ 313622 w 550859"/>
                      <a:gd name="connsiteY91" fmla="*/ 278400 h 648939"/>
                      <a:gd name="connsiteX92" fmla="*/ 315908 w 550859"/>
                      <a:gd name="connsiteY92" fmla="*/ 263766 h 648939"/>
                      <a:gd name="connsiteX93" fmla="*/ 292738 w 550859"/>
                      <a:gd name="connsiteY93" fmla="*/ 261937 h 648939"/>
                      <a:gd name="connsiteX94" fmla="*/ 295635 w 550859"/>
                      <a:gd name="connsiteY94" fmla="*/ 297759 h 648939"/>
                      <a:gd name="connsiteX95" fmla="*/ 313622 w 550859"/>
                      <a:gd name="connsiteY95" fmla="*/ 278400 h 648939"/>
                      <a:gd name="connsiteX96" fmla="*/ 214387 w 550859"/>
                      <a:gd name="connsiteY96" fmla="*/ 274437 h 648939"/>
                      <a:gd name="connsiteX97" fmla="*/ 224905 w 550859"/>
                      <a:gd name="connsiteY97" fmla="*/ 323673 h 648939"/>
                      <a:gd name="connsiteX98" fmla="*/ 229783 w 550859"/>
                      <a:gd name="connsiteY98" fmla="*/ 322911 h 648939"/>
                      <a:gd name="connsiteX99" fmla="*/ 243807 w 550859"/>
                      <a:gd name="connsiteY99" fmla="*/ 286327 h 648939"/>
                      <a:gd name="connsiteX100" fmla="*/ 220179 w 550859"/>
                      <a:gd name="connsiteY100" fmla="*/ 270931 h 648939"/>
                      <a:gd name="connsiteX101" fmla="*/ 214387 w 550859"/>
                      <a:gd name="connsiteY101" fmla="*/ 274589 h 648939"/>
                      <a:gd name="connsiteX102" fmla="*/ 358743 w 550859"/>
                      <a:gd name="connsiteY102" fmla="*/ 284955 h 648939"/>
                      <a:gd name="connsiteX103" fmla="*/ 370175 w 550859"/>
                      <a:gd name="connsiteY103" fmla="*/ 290900 h 648939"/>
                      <a:gd name="connsiteX104" fmla="*/ 385876 w 550859"/>
                      <a:gd name="connsiteY104" fmla="*/ 288918 h 648939"/>
                      <a:gd name="connsiteX105" fmla="*/ 389839 w 550859"/>
                      <a:gd name="connsiteY105" fmla="*/ 273675 h 648939"/>
                      <a:gd name="connsiteX106" fmla="*/ 375206 w 550859"/>
                      <a:gd name="connsiteY106" fmla="*/ 247608 h 648939"/>
                      <a:gd name="connsiteX107" fmla="*/ 358743 w 550859"/>
                      <a:gd name="connsiteY107" fmla="*/ 285107 h 648939"/>
                      <a:gd name="connsiteX108" fmla="*/ 140456 w 550859"/>
                      <a:gd name="connsiteY108" fmla="*/ 331143 h 648939"/>
                      <a:gd name="connsiteX109" fmla="*/ 235423 w 550859"/>
                      <a:gd name="connsiteY109" fmla="*/ 446841 h 648939"/>
                      <a:gd name="connsiteX110" fmla="*/ 306305 w 550859"/>
                      <a:gd name="connsiteY110" fmla="*/ 596075 h 648939"/>
                      <a:gd name="connsiteX111" fmla="*/ 346548 w 550859"/>
                      <a:gd name="connsiteY111" fmla="*/ 589673 h 648939"/>
                      <a:gd name="connsiteX112" fmla="*/ 370023 w 550859"/>
                      <a:gd name="connsiteY112" fmla="*/ 433731 h 648939"/>
                      <a:gd name="connsiteX113" fmla="*/ 425052 w 550859"/>
                      <a:gd name="connsiteY113" fmla="*/ 300808 h 648939"/>
                      <a:gd name="connsiteX114" fmla="*/ 424900 w 550859"/>
                      <a:gd name="connsiteY114" fmla="*/ 299436 h 648939"/>
                      <a:gd name="connsiteX115" fmla="*/ 402187 w 550859"/>
                      <a:gd name="connsiteY115" fmla="*/ 291967 h 648939"/>
                      <a:gd name="connsiteX116" fmla="*/ 359505 w 550859"/>
                      <a:gd name="connsiteY116" fmla="*/ 303857 h 648939"/>
                      <a:gd name="connsiteX117" fmla="*/ 330847 w 550859"/>
                      <a:gd name="connsiteY117" fmla="*/ 319862 h 648939"/>
                      <a:gd name="connsiteX118" fmla="*/ 297769 w 550859"/>
                      <a:gd name="connsiteY118" fmla="*/ 316356 h 648939"/>
                      <a:gd name="connsiteX119" fmla="*/ 264233 w 550859"/>
                      <a:gd name="connsiteY119" fmla="*/ 327637 h 648939"/>
                      <a:gd name="connsiteX120" fmla="*/ 254325 w 550859"/>
                      <a:gd name="connsiteY120" fmla="*/ 317271 h 648939"/>
                      <a:gd name="connsiteX121" fmla="*/ 230240 w 550859"/>
                      <a:gd name="connsiteY121" fmla="*/ 338917 h 648939"/>
                      <a:gd name="connsiteX122" fmla="*/ 203564 w 550859"/>
                      <a:gd name="connsiteY122" fmla="*/ 330380 h 648939"/>
                      <a:gd name="connsiteX123" fmla="*/ 184509 w 550859"/>
                      <a:gd name="connsiteY123" fmla="*/ 345777 h 648939"/>
                      <a:gd name="connsiteX124" fmla="*/ 152650 w 550859"/>
                      <a:gd name="connsiteY124" fmla="*/ 318338 h 648939"/>
                      <a:gd name="connsiteX125" fmla="*/ 152041 w 550859"/>
                      <a:gd name="connsiteY125" fmla="*/ 317881 h 648939"/>
                      <a:gd name="connsiteX126" fmla="*/ 140456 w 550859"/>
                      <a:gd name="connsiteY126" fmla="*/ 331143 h 648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</a:cxnLst>
                    <a:rect l="l" t="t" r="r" b="b"/>
                    <a:pathLst>
                      <a:path w="550859" h="648939">
                        <a:moveTo>
                          <a:pt x="226277" y="5084"/>
                        </a:moveTo>
                        <a:cubicBezTo>
                          <a:pt x="268044" y="-3605"/>
                          <a:pt x="310878" y="-99"/>
                          <a:pt x="342737" y="7675"/>
                        </a:cubicBezTo>
                        <a:cubicBezTo>
                          <a:pt x="376730" y="16211"/>
                          <a:pt x="407065" y="29626"/>
                          <a:pt x="432369" y="47156"/>
                        </a:cubicBezTo>
                        <a:cubicBezTo>
                          <a:pt x="459045" y="65448"/>
                          <a:pt x="482368" y="86637"/>
                          <a:pt x="501727" y="114532"/>
                        </a:cubicBezTo>
                        <a:cubicBezTo>
                          <a:pt x="520324" y="141208"/>
                          <a:pt x="537549" y="174744"/>
                          <a:pt x="545476" y="217274"/>
                        </a:cubicBezTo>
                        <a:cubicBezTo>
                          <a:pt x="554012" y="262852"/>
                          <a:pt x="551878" y="301723"/>
                          <a:pt x="542732" y="333734"/>
                        </a:cubicBezTo>
                        <a:cubicBezTo>
                          <a:pt x="528556" y="383123"/>
                          <a:pt x="494105" y="416049"/>
                          <a:pt x="480234" y="466048"/>
                        </a:cubicBezTo>
                        <a:cubicBezTo>
                          <a:pt x="475508" y="483273"/>
                          <a:pt x="473374" y="500651"/>
                          <a:pt x="474136" y="520619"/>
                        </a:cubicBezTo>
                        <a:cubicBezTo>
                          <a:pt x="474594" y="531443"/>
                          <a:pt x="474746" y="540741"/>
                          <a:pt x="473222" y="549735"/>
                        </a:cubicBezTo>
                        <a:cubicBezTo>
                          <a:pt x="470325" y="566808"/>
                          <a:pt x="463008" y="580679"/>
                          <a:pt x="454320" y="595313"/>
                        </a:cubicBezTo>
                        <a:cubicBezTo>
                          <a:pt x="449442" y="603544"/>
                          <a:pt x="445021" y="612386"/>
                          <a:pt x="437399" y="615892"/>
                        </a:cubicBezTo>
                        <a:cubicBezTo>
                          <a:pt x="431302" y="618635"/>
                          <a:pt x="421699" y="619245"/>
                          <a:pt x="412095" y="620770"/>
                        </a:cubicBezTo>
                        <a:cubicBezTo>
                          <a:pt x="358895" y="629154"/>
                          <a:pt x="308744" y="637080"/>
                          <a:pt x="255544" y="645617"/>
                        </a:cubicBezTo>
                        <a:cubicBezTo>
                          <a:pt x="244416" y="647293"/>
                          <a:pt x="232526" y="650342"/>
                          <a:pt x="224752" y="648208"/>
                        </a:cubicBezTo>
                        <a:cubicBezTo>
                          <a:pt x="218198" y="646379"/>
                          <a:pt x="212100" y="639976"/>
                          <a:pt x="205545" y="634184"/>
                        </a:cubicBezTo>
                        <a:cubicBezTo>
                          <a:pt x="199143" y="628544"/>
                          <a:pt x="193198" y="623209"/>
                          <a:pt x="188320" y="617721"/>
                        </a:cubicBezTo>
                        <a:cubicBezTo>
                          <a:pt x="176735" y="604764"/>
                          <a:pt x="169418" y="590587"/>
                          <a:pt x="163931" y="571228"/>
                        </a:cubicBezTo>
                        <a:cubicBezTo>
                          <a:pt x="158443" y="551564"/>
                          <a:pt x="151583" y="535863"/>
                          <a:pt x="141827" y="521077"/>
                        </a:cubicBezTo>
                        <a:cubicBezTo>
                          <a:pt x="114084" y="478700"/>
                          <a:pt x="71860" y="457207"/>
                          <a:pt x="42745" y="416659"/>
                        </a:cubicBezTo>
                        <a:cubicBezTo>
                          <a:pt x="23690" y="390288"/>
                          <a:pt x="10428" y="354618"/>
                          <a:pt x="3416" y="310564"/>
                        </a:cubicBezTo>
                        <a:cubicBezTo>
                          <a:pt x="-3596" y="266967"/>
                          <a:pt x="977" y="230535"/>
                          <a:pt x="9971" y="198524"/>
                        </a:cubicBezTo>
                        <a:cubicBezTo>
                          <a:pt x="19117" y="166055"/>
                          <a:pt x="34208" y="137855"/>
                          <a:pt x="52348" y="112855"/>
                        </a:cubicBezTo>
                        <a:cubicBezTo>
                          <a:pt x="79177" y="75966"/>
                          <a:pt x="118200" y="42888"/>
                          <a:pt x="168199" y="22156"/>
                        </a:cubicBezTo>
                        <a:cubicBezTo>
                          <a:pt x="185576" y="14840"/>
                          <a:pt x="204478" y="9657"/>
                          <a:pt x="226124" y="5084"/>
                        </a:cubicBezTo>
                        <a:close/>
                        <a:moveTo>
                          <a:pt x="400967" y="580984"/>
                        </a:moveTo>
                        <a:cubicBezTo>
                          <a:pt x="405845" y="580222"/>
                          <a:pt x="412552" y="580374"/>
                          <a:pt x="416211" y="578545"/>
                        </a:cubicBezTo>
                        <a:cubicBezTo>
                          <a:pt x="418040" y="577630"/>
                          <a:pt x="419259" y="573819"/>
                          <a:pt x="420936" y="570923"/>
                        </a:cubicBezTo>
                        <a:cubicBezTo>
                          <a:pt x="422613" y="567722"/>
                          <a:pt x="424595" y="564978"/>
                          <a:pt x="425662" y="562844"/>
                        </a:cubicBezTo>
                        <a:cubicBezTo>
                          <a:pt x="432064" y="549582"/>
                          <a:pt x="434046" y="539064"/>
                          <a:pt x="433284" y="521687"/>
                        </a:cubicBezTo>
                        <a:cubicBezTo>
                          <a:pt x="430845" y="462694"/>
                          <a:pt x="451423" y="422146"/>
                          <a:pt x="474898" y="382209"/>
                        </a:cubicBezTo>
                        <a:cubicBezTo>
                          <a:pt x="487855" y="360105"/>
                          <a:pt x="501422" y="336020"/>
                          <a:pt x="506757" y="308430"/>
                        </a:cubicBezTo>
                        <a:cubicBezTo>
                          <a:pt x="512093" y="281144"/>
                          <a:pt x="511178" y="244102"/>
                          <a:pt x="501575" y="208890"/>
                        </a:cubicBezTo>
                        <a:cubicBezTo>
                          <a:pt x="484807" y="147153"/>
                          <a:pt x="446850" y="104776"/>
                          <a:pt x="403254" y="77186"/>
                        </a:cubicBezTo>
                        <a:cubicBezTo>
                          <a:pt x="381456" y="63466"/>
                          <a:pt x="357371" y="53253"/>
                          <a:pt x="328256" y="46851"/>
                        </a:cubicBezTo>
                        <a:cubicBezTo>
                          <a:pt x="301427" y="41058"/>
                          <a:pt x="265605" y="39077"/>
                          <a:pt x="230545" y="46241"/>
                        </a:cubicBezTo>
                        <a:cubicBezTo>
                          <a:pt x="161187" y="60570"/>
                          <a:pt x="114999" y="96697"/>
                          <a:pt x="83140" y="140599"/>
                        </a:cubicBezTo>
                        <a:cubicBezTo>
                          <a:pt x="67287" y="162397"/>
                          <a:pt x="55549" y="187549"/>
                          <a:pt x="48232" y="215749"/>
                        </a:cubicBezTo>
                        <a:cubicBezTo>
                          <a:pt x="40763" y="245017"/>
                          <a:pt x="38781" y="277028"/>
                          <a:pt x="46098" y="315137"/>
                        </a:cubicBezTo>
                        <a:cubicBezTo>
                          <a:pt x="53110" y="352026"/>
                          <a:pt x="66372" y="379465"/>
                          <a:pt x="84054" y="401263"/>
                        </a:cubicBezTo>
                        <a:cubicBezTo>
                          <a:pt x="101737" y="423061"/>
                          <a:pt x="122621" y="438914"/>
                          <a:pt x="143199" y="458883"/>
                        </a:cubicBezTo>
                        <a:cubicBezTo>
                          <a:pt x="161492" y="476566"/>
                          <a:pt x="180241" y="499736"/>
                          <a:pt x="193198" y="528394"/>
                        </a:cubicBezTo>
                        <a:cubicBezTo>
                          <a:pt x="199600" y="542570"/>
                          <a:pt x="202344" y="561320"/>
                          <a:pt x="209356" y="575344"/>
                        </a:cubicBezTo>
                        <a:cubicBezTo>
                          <a:pt x="214234" y="585252"/>
                          <a:pt x="221703" y="593026"/>
                          <a:pt x="229325" y="600191"/>
                        </a:cubicBezTo>
                        <a:cubicBezTo>
                          <a:pt x="231917" y="602630"/>
                          <a:pt x="234813" y="606441"/>
                          <a:pt x="237252" y="606746"/>
                        </a:cubicBezTo>
                        <a:cubicBezTo>
                          <a:pt x="241063" y="607355"/>
                          <a:pt x="247008" y="605221"/>
                          <a:pt x="251581" y="604459"/>
                        </a:cubicBezTo>
                        <a:cubicBezTo>
                          <a:pt x="266824" y="602020"/>
                          <a:pt x="281458" y="599733"/>
                          <a:pt x="295939" y="597447"/>
                        </a:cubicBezTo>
                        <a:cubicBezTo>
                          <a:pt x="281153" y="538302"/>
                          <a:pt x="255239" y="492114"/>
                          <a:pt x="225972" y="451719"/>
                        </a:cubicBezTo>
                        <a:cubicBezTo>
                          <a:pt x="211338" y="431292"/>
                          <a:pt x="196704" y="411628"/>
                          <a:pt x="180851" y="392879"/>
                        </a:cubicBezTo>
                        <a:cubicBezTo>
                          <a:pt x="164998" y="374129"/>
                          <a:pt x="149449" y="355532"/>
                          <a:pt x="132681" y="337697"/>
                        </a:cubicBezTo>
                        <a:cubicBezTo>
                          <a:pt x="127498" y="338002"/>
                          <a:pt x="122773" y="336478"/>
                          <a:pt x="122011" y="331143"/>
                        </a:cubicBezTo>
                        <a:cubicBezTo>
                          <a:pt x="121249" y="326417"/>
                          <a:pt x="125364" y="323064"/>
                          <a:pt x="127651" y="320625"/>
                        </a:cubicBezTo>
                        <a:cubicBezTo>
                          <a:pt x="130852" y="317271"/>
                          <a:pt x="133748" y="314070"/>
                          <a:pt x="135882" y="311631"/>
                        </a:cubicBezTo>
                        <a:cubicBezTo>
                          <a:pt x="141065" y="305686"/>
                          <a:pt x="148535" y="298217"/>
                          <a:pt x="149602" y="291509"/>
                        </a:cubicBezTo>
                        <a:cubicBezTo>
                          <a:pt x="150516" y="286327"/>
                          <a:pt x="149602" y="279315"/>
                          <a:pt x="151126" y="272455"/>
                        </a:cubicBezTo>
                        <a:cubicBezTo>
                          <a:pt x="152346" y="266967"/>
                          <a:pt x="154480" y="259651"/>
                          <a:pt x="160882" y="259041"/>
                        </a:cubicBezTo>
                        <a:cubicBezTo>
                          <a:pt x="164540" y="258736"/>
                          <a:pt x="169113" y="262699"/>
                          <a:pt x="170485" y="267120"/>
                        </a:cubicBezTo>
                        <a:cubicBezTo>
                          <a:pt x="172314" y="273065"/>
                          <a:pt x="170943" y="278400"/>
                          <a:pt x="169723" y="282821"/>
                        </a:cubicBezTo>
                        <a:cubicBezTo>
                          <a:pt x="168656" y="287089"/>
                          <a:pt x="165760" y="291509"/>
                          <a:pt x="165455" y="295930"/>
                        </a:cubicBezTo>
                        <a:cubicBezTo>
                          <a:pt x="164693" y="306296"/>
                          <a:pt x="169876" y="330990"/>
                          <a:pt x="177497" y="331143"/>
                        </a:cubicBezTo>
                        <a:cubicBezTo>
                          <a:pt x="182223" y="331143"/>
                          <a:pt x="184967" y="327027"/>
                          <a:pt x="187406" y="324588"/>
                        </a:cubicBezTo>
                        <a:cubicBezTo>
                          <a:pt x="190454" y="321539"/>
                          <a:pt x="193046" y="319862"/>
                          <a:pt x="194722" y="316051"/>
                        </a:cubicBezTo>
                        <a:cubicBezTo>
                          <a:pt x="187406" y="293948"/>
                          <a:pt x="193655" y="269559"/>
                          <a:pt x="208594" y="259193"/>
                        </a:cubicBezTo>
                        <a:cubicBezTo>
                          <a:pt x="216978" y="253401"/>
                          <a:pt x="230545" y="252029"/>
                          <a:pt x="239843" y="256907"/>
                        </a:cubicBezTo>
                        <a:cubicBezTo>
                          <a:pt x="240148" y="257516"/>
                          <a:pt x="242435" y="259651"/>
                          <a:pt x="242282" y="257516"/>
                        </a:cubicBezTo>
                        <a:cubicBezTo>
                          <a:pt x="241063" y="241206"/>
                          <a:pt x="241368" y="223676"/>
                          <a:pt x="242282" y="208890"/>
                        </a:cubicBezTo>
                        <a:cubicBezTo>
                          <a:pt x="242892" y="199744"/>
                          <a:pt x="243349" y="184957"/>
                          <a:pt x="254477" y="184500"/>
                        </a:cubicBezTo>
                        <a:cubicBezTo>
                          <a:pt x="264233" y="184043"/>
                          <a:pt x="265452" y="203402"/>
                          <a:pt x="264538" y="213615"/>
                        </a:cubicBezTo>
                        <a:cubicBezTo>
                          <a:pt x="263776" y="223828"/>
                          <a:pt x="260879" y="234651"/>
                          <a:pt x="259507" y="245169"/>
                        </a:cubicBezTo>
                        <a:cubicBezTo>
                          <a:pt x="257831" y="257364"/>
                          <a:pt x="258288" y="267272"/>
                          <a:pt x="259507" y="280382"/>
                        </a:cubicBezTo>
                        <a:cubicBezTo>
                          <a:pt x="260574" y="290595"/>
                          <a:pt x="263318" y="310869"/>
                          <a:pt x="270635" y="312546"/>
                        </a:cubicBezTo>
                        <a:cubicBezTo>
                          <a:pt x="275361" y="313613"/>
                          <a:pt x="278867" y="309497"/>
                          <a:pt x="283135" y="307820"/>
                        </a:cubicBezTo>
                        <a:cubicBezTo>
                          <a:pt x="268501" y="289680"/>
                          <a:pt x="270026" y="259041"/>
                          <a:pt x="285421" y="247456"/>
                        </a:cubicBezTo>
                        <a:cubicBezTo>
                          <a:pt x="298988" y="237243"/>
                          <a:pt x="318805" y="239682"/>
                          <a:pt x="327036" y="252334"/>
                        </a:cubicBezTo>
                        <a:cubicBezTo>
                          <a:pt x="337707" y="268644"/>
                          <a:pt x="327189" y="286479"/>
                          <a:pt x="319262" y="295778"/>
                        </a:cubicBezTo>
                        <a:cubicBezTo>
                          <a:pt x="316671" y="298674"/>
                          <a:pt x="313622" y="300961"/>
                          <a:pt x="311945" y="304314"/>
                        </a:cubicBezTo>
                        <a:cubicBezTo>
                          <a:pt x="323835" y="306601"/>
                          <a:pt x="341365" y="303247"/>
                          <a:pt x="346548" y="294253"/>
                        </a:cubicBezTo>
                        <a:cubicBezTo>
                          <a:pt x="341975" y="289071"/>
                          <a:pt x="338774" y="281144"/>
                          <a:pt x="338469" y="271693"/>
                        </a:cubicBezTo>
                        <a:cubicBezTo>
                          <a:pt x="337554" y="250657"/>
                          <a:pt x="355542" y="229316"/>
                          <a:pt x="377187" y="232517"/>
                        </a:cubicBezTo>
                        <a:cubicBezTo>
                          <a:pt x="381913" y="233279"/>
                          <a:pt x="385724" y="235718"/>
                          <a:pt x="390907" y="238157"/>
                        </a:cubicBezTo>
                        <a:cubicBezTo>
                          <a:pt x="391821" y="232212"/>
                          <a:pt x="392583" y="225353"/>
                          <a:pt x="399291" y="224438"/>
                        </a:cubicBezTo>
                        <a:cubicBezTo>
                          <a:pt x="403101" y="223981"/>
                          <a:pt x="408284" y="227487"/>
                          <a:pt x="409656" y="232060"/>
                        </a:cubicBezTo>
                        <a:cubicBezTo>
                          <a:pt x="411485" y="238157"/>
                          <a:pt x="408437" y="245017"/>
                          <a:pt x="407065" y="250352"/>
                        </a:cubicBezTo>
                        <a:cubicBezTo>
                          <a:pt x="405540" y="256145"/>
                          <a:pt x="403101" y="262090"/>
                          <a:pt x="404931" y="269101"/>
                        </a:cubicBezTo>
                        <a:cubicBezTo>
                          <a:pt x="406607" y="275199"/>
                          <a:pt x="414077" y="284345"/>
                          <a:pt x="419412" y="284650"/>
                        </a:cubicBezTo>
                        <a:cubicBezTo>
                          <a:pt x="426424" y="285260"/>
                          <a:pt x="431607" y="278705"/>
                          <a:pt x="437399" y="279010"/>
                        </a:cubicBezTo>
                        <a:cubicBezTo>
                          <a:pt x="445021" y="279619"/>
                          <a:pt x="445021" y="287699"/>
                          <a:pt x="442125" y="291509"/>
                        </a:cubicBezTo>
                        <a:cubicBezTo>
                          <a:pt x="440905" y="293186"/>
                          <a:pt x="439381" y="294253"/>
                          <a:pt x="438314" y="296235"/>
                        </a:cubicBezTo>
                        <a:cubicBezTo>
                          <a:pt x="435570" y="301113"/>
                          <a:pt x="433284" y="307058"/>
                          <a:pt x="430845" y="312546"/>
                        </a:cubicBezTo>
                        <a:cubicBezTo>
                          <a:pt x="423375" y="329161"/>
                          <a:pt x="415601" y="345167"/>
                          <a:pt x="408437" y="361935"/>
                        </a:cubicBezTo>
                        <a:cubicBezTo>
                          <a:pt x="380236" y="427482"/>
                          <a:pt x="350664" y="503090"/>
                          <a:pt x="356609" y="587996"/>
                        </a:cubicBezTo>
                        <a:cubicBezTo>
                          <a:pt x="372005" y="585557"/>
                          <a:pt x="385876" y="583270"/>
                          <a:pt x="400967" y="580984"/>
                        </a:cubicBezTo>
                        <a:close/>
                        <a:moveTo>
                          <a:pt x="313622" y="278400"/>
                        </a:moveTo>
                        <a:cubicBezTo>
                          <a:pt x="315604" y="274894"/>
                          <a:pt x="317280" y="268949"/>
                          <a:pt x="315908" y="263766"/>
                        </a:cubicBezTo>
                        <a:cubicBezTo>
                          <a:pt x="313165" y="253706"/>
                          <a:pt x="298531" y="254925"/>
                          <a:pt x="292738" y="261937"/>
                        </a:cubicBezTo>
                        <a:cubicBezTo>
                          <a:pt x="286488" y="269559"/>
                          <a:pt x="287403" y="289223"/>
                          <a:pt x="295635" y="297759"/>
                        </a:cubicBezTo>
                        <a:cubicBezTo>
                          <a:pt x="301884" y="291357"/>
                          <a:pt x="309049" y="286784"/>
                          <a:pt x="313622" y="278400"/>
                        </a:cubicBezTo>
                        <a:close/>
                        <a:moveTo>
                          <a:pt x="214387" y="274437"/>
                        </a:moveTo>
                        <a:cubicBezTo>
                          <a:pt x="203564" y="286174"/>
                          <a:pt x="204021" y="323216"/>
                          <a:pt x="224905" y="323673"/>
                        </a:cubicBezTo>
                        <a:cubicBezTo>
                          <a:pt x="226429" y="323673"/>
                          <a:pt x="228106" y="323673"/>
                          <a:pt x="229783" y="322911"/>
                        </a:cubicBezTo>
                        <a:cubicBezTo>
                          <a:pt x="239843" y="319405"/>
                          <a:pt x="246093" y="299588"/>
                          <a:pt x="243807" y="286327"/>
                        </a:cubicBezTo>
                        <a:cubicBezTo>
                          <a:pt x="241673" y="274437"/>
                          <a:pt x="231764" y="266510"/>
                          <a:pt x="220179" y="270931"/>
                        </a:cubicBezTo>
                        <a:cubicBezTo>
                          <a:pt x="217740" y="271845"/>
                          <a:pt x="215759" y="272912"/>
                          <a:pt x="214387" y="274589"/>
                        </a:cubicBezTo>
                        <a:close/>
                        <a:moveTo>
                          <a:pt x="358743" y="284955"/>
                        </a:moveTo>
                        <a:cubicBezTo>
                          <a:pt x="360877" y="287546"/>
                          <a:pt x="365755" y="290290"/>
                          <a:pt x="370175" y="290900"/>
                        </a:cubicBezTo>
                        <a:cubicBezTo>
                          <a:pt x="373986" y="291509"/>
                          <a:pt x="381913" y="291814"/>
                          <a:pt x="385876" y="288918"/>
                        </a:cubicBezTo>
                        <a:cubicBezTo>
                          <a:pt x="389230" y="286479"/>
                          <a:pt x="390297" y="279315"/>
                          <a:pt x="389839" y="273675"/>
                        </a:cubicBezTo>
                        <a:cubicBezTo>
                          <a:pt x="388925" y="261022"/>
                          <a:pt x="383132" y="250352"/>
                          <a:pt x="375206" y="247608"/>
                        </a:cubicBezTo>
                        <a:cubicBezTo>
                          <a:pt x="355847" y="247608"/>
                          <a:pt x="348225" y="272608"/>
                          <a:pt x="358743" y="285107"/>
                        </a:cubicBezTo>
                        <a:close/>
                        <a:moveTo>
                          <a:pt x="140456" y="331143"/>
                        </a:moveTo>
                        <a:cubicBezTo>
                          <a:pt x="173839" y="367727"/>
                          <a:pt x="206460" y="404769"/>
                          <a:pt x="235423" y="446841"/>
                        </a:cubicBezTo>
                        <a:cubicBezTo>
                          <a:pt x="264233" y="488913"/>
                          <a:pt x="291671" y="535406"/>
                          <a:pt x="306305" y="596075"/>
                        </a:cubicBezTo>
                        <a:cubicBezTo>
                          <a:pt x="319719" y="593941"/>
                          <a:pt x="333134" y="591807"/>
                          <a:pt x="346548" y="589673"/>
                        </a:cubicBezTo>
                        <a:cubicBezTo>
                          <a:pt x="341365" y="529613"/>
                          <a:pt x="355237" y="479919"/>
                          <a:pt x="370023" y="433731"/>
                        </a:cubicBezTo>
                        <a:cubicBezTo>
                          <a:pt x="384962" y="387086"/>
                          <a:pt x="405540" y="344404"/>
                          <a:pt x="425052" y="300808"/>
                        </a:cubicBezTo>
                        <a:cubicBezTo>
                          <a:pt x="425509" y="300503"/>
                          <a:pt x="426424" y="298826"/>
                          <a:pt x="424900" y="299436"/>
                        </a:cubicBezTo>
                        <a:cubicBezTo>
                          <a:pt x="413467" y="302180"/>
                          <a:pt x="408589" y="296083"/>
                          <a:pt x="402187" y="291967"/>
                        </a:cubicBezTo>
                        <a:cubicBezTo>
                          <a:pt x="399443" y="306601"/>
                          <a:pt x="371700" y="309954"/>
                          <a:pt x="359505" y="303857"/>
                        </a:cubicBezTo>
                        <a:cubicBezTo>
                          <a:pt x="353712" y="311326"/>
                          <a:pt x="343499" y="317881"/>
                          <a:pt x="330847" y="319862"/>
                        </a:cubicBezTo>
                        <a:cubicBezTo>
                          <a:pt x="318652" y="321692"/>
                          <a:pt x="306610" y="319100"/>
                          <a:pt x="297769" y="316356"/>
                        </a:cubicBezTo>
                        <a:cubicBezTo>
                          <a:pt x="290757" y="322301"/>
                          <a:pt x="275666" y="332057"/>
                          <a:pt x="264233" y="327637"/>
                        </a:cubicBezTo>
                        <a:cubicBezTo>
                          <a:pt x="259355" y="325807"/>
                          <a:pt x="257831" y="321539"/>
                          <a:pt x="254325" y="317271"/>
                        </a:cubicBezTo>
                        <a:cubicBezTo>
                          <a:pt x="250666" y="326722"/>
                          <a:pt x="243044" y="336783"/>
                          <a:pt x="230240" y="338917"/>
                        </a:cubicBezTo>
                        <a:cubicBezTo>
                          <a:pt x="219265" y="340746"/>
                          <a:pt x="211033" y="335563"/>
                          <a:pt x="203564" y="330380"/>
                        </a:cubicBezTo>
                        <a:cubicBezTo>
                          <a:pt x="197314" y="335868"/>
                          <a:pt x="193503" y="343033"/>
                          <a:pt x="184509" y="345777"/>
                        </a:cubicBezTo>
                        <a:cubicBezTo>
                          <a:pt x="165302" y="351417"/>
                          <a:pt x="156004" y="337393"/>
                          <a:pt x="152650" y="318338"/>
                        </a:cubicBezTo>
                        <a:cubicBezTo>
                          <a:pt x="152650" y="318033"/>
                          <a:pt x="152650" y="317728"/>
                          <a:pt x="152041" y="317881"/>
                        </a:cubicBezTo>
                        <a:cubicBezTo>
                          <a:pt x="149449" y="323216"/>
                          <a:pt x="143504" y="326112"/>
                          <a:pt x="140456" y="33114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83" name="Freeform: Shape 82">
                    <a:extLst>
                      <a:ext uri="{FF2B5EF4-FFF2-40B4-BE49-F238E27FC236}">
                        <a16:creationId xmlns:a16="http://schemas.microsoft.com/office/drawing/2014/main" id="{80F3F5C3-2BBC-E415-77E9-2F597EEE53F3}"/>
                      </a:ext>
                    </a:extLst>
                  </p:cNvPr>
                  <p:cNvSpPr/>
                  <p:nvPr/>
                </p:nvSpPr>
                <p:spPr>
                  <a:xfrm>
                    <a:off x="1771687" y="3701493"/>
                    <a:ext cx="208815" cy="59095"/>
                  </a:xfrm>
                  <a:custGeom>
                    <a:avLst/>
                    <a:gdLst>
                      <a:gd name="connsiteX0" fmla="*/ 10701 w 208815"/>
                      <a:gd name="connsiteY0" fmla="*/ 29119 h 59095"/>
                      <a:gd name="connsiteX1" fmla="*/ 58413 w 208815"/>
                      <a:gd name="connsiteY1" fmla="*/ 21040 h 59095"/>
                      <a:gd name="connsiteX2" fmla="*/ 153228 w 208815"/>
                      <a:gd name="connsiteY2" fmla="*/ 6101 h 59095"/>
                      <a:gd name="connsiteX3" fmla="*/ 177007 w 208815"/>
                      <a:gd name="connsiteY3" fmla="*/ 2290 h 59095"/>
                      <a:gd name="connsiteX4" fmla="*/ 198806 w 208815"/>
                      <a:gd name="connsiteY4" fmla="*/ 766 h 59095"/>
                      <a:gd name="connsiteX5" fmla="*/ 208714 w 208815"/>
                      <a:gd name="connsiteY5" fmla="*/ 13875 h 59095"/>
                      <a:gd name="connsiteX6" fmla="*/ 201854 w 208815"/>
                      <a:gd name="connsiteY6" fmla="*/ 28661 h 59095"/>
                      <a:gd name="connsiteX7" fmla="*/ 178684 w 208815"/>
                      <a:gd name="connsiteY7" fmla="*/ 33234 h 59095"/>
                      <a:gd name="connsiteX8" fmla="*/ 34176 w 208815"/>
                      <a:gd name="connsiteY8" fmla="*/ 56099 h 59095"/>
                      <a:gd name="connsiteX9" fmla="*/ 11158 w 208815"/>
                      <a:gd name="connsiteY9" fmla="*/ 58843 h 59095"/>
                      <a:gd name="connsiteX10" fmla="*/ 9633 w 208815"/>
                      <a:gd name="connsiteY10" fmla="*/ 29271 h 59095"/>
                      <a:gd name="connsiteX11" fmla="*/ 10548 w 208815"/>
                      <a:gd name="connsiteY11" fmla="*/ 29271 h 590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08815" h="59095">
                        <a:moveTo>
                          <a:pt x="10701" y="29119"/>
                        </a:moveTo>
                        <a:cubicBezTo>
                          <a:pt x="23658" y="24850"/>
                          <a:pt x="43627" y="23478"/>
                          <a:pt x="58413" y="21040"/>
                        </a:cubicBezTo>
                        <a:cubicBezTo>
                          <a:pt x="88900" y="16161"/>
                          <a:pt x="120606" y="11284"/>
                          <a:pt x="153228" y="6101"/>
                        </a:cubicBezTo>
                        <a:cubicBezTo>
                          <a:pt x="163288" y="4424"/>
                          <a:pt x="169843" y="3509"/>
                          <a:pt x="177007" y="2290"/>
                        </a:cubicBezTo>
                        <a:cubicBezTo>
                          <a:pt x="186611" y="766"/>
                          <a:pt x="193470" y="-1064"/>
                          <a:pt x="198806" y="766"/>
                        </a:cubicBezTo>
                        <a:cubicBezTo>
                          <a:pt x="203531" y="2290"/>
                          <a:pt x="207952" y="7320"/>
                          <a:pt x="208714" y="13875"/>
                        </a:cubicBezTo>
                        <a:cubicBezTo>
                          <a:pt x="209476" y="20430"/>
                          <a:pt x="205818" y="26375"/>
                          <a:pt x="201854" y="28661"/>
                        </a:cubicBezTo>
                        <a:cubicBezTo>
                          <a:pt x="197434" y="31253"/>
                          <a:pt x="187221" y="31862"/>
                          <a:pt x="178684" y="33234"/>
                        </a:cubicBezTo>
                        <a:cubicBezTo>
                          <a:pt x="129905" y="41009"/>
                          <a:pt x="84174" y="48173"/>
                          <a:pt x="34176" y="56099"/>
                        </a:cubicBezTo>
                        <a:cubicBezTo>
                          <a:pt x="26401" y="57319"/>
                          <a:pt x="16188" y="59910"/>
                          <a:pt x="11158" y="58843"/>
                        </a:cubicBezTo>
                        <a:cubicBezTo>
                          <a:pt x="-2256" y="55795"/>
                          <a:pt x="-4543" y="33844"/>
                          <a:pt x="9633" y="29271"/>
                        </a:cubicBezTo>
                        <a:cubicBezTo>
                          <a:pt x="9938" y="29271"/>
                          <a:pt x="10243" y="29271"/>
                          <a:pt x="10548" y="2927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84" name="Freeform: Shape 83">
                    <a:extLst>
                      <a:ext uri="{FF2B5EF4-FFF2-40B4-BE49-F238E27FC236}">
                        <a16:creationId xmlns:a16="http://schemas.microsoft.com/office/drawing/2014/main" id="{0EE0C799-CFBC-D9F5-1F93-394B0BA3170C}"/>
                      </a:ext>
                    </a:extLst>
                  </p:cNvPr>
                  <p:cNvSpPr/>
                  <p:nvPr/>
                </p:nvSpPr>
                <p:spPr>
                  <a:xfrm>
                    <a:off x="1778637" y="3744741"/>
                    <a:ext cx="208704" cy="59157"/>
                  </a:xfrm>
                  <a:custGeom>
                    <a:avLst/>
                    <a:gdLst>
                      <a:gd name="connsiteX0" fmla="*/ 9695 w 208704"/>
                      <a:gd name="connsiteY0" fmla="*/ 29467 h 59157"/>
                      <a:gd name="connsiteX1" fmla="*/ 33780 w 208704"/>
                      <a:gd name="connsiteY1" fmla="*/ 25199 h 59157"/>
                      <a:gd name="connsiteX2" fmla="*/ 152374 w 208704"/>
                      <a:gd name="connsiteY2" fmla="*/ 6450 h 59157"/>
                      <a:gd name="connsiteX3" fmla="*/ 176154 w 208704"/>
                      <a:gd name="connsiteY3" fmla="*/ 2639 h 59157"/>
                      <a:gd name="connsiteX4" fmla="*/ 198258 w 208704"/>
                      <a:gd name="connsiteY4" fmla="*/ 505 h 59157"/>
                      <a:gd name="connsiteX5" fmla="*/ 208623 w 208704"/>
                      <a:gd name="connsiteY5" fmla="*/ 14071 h 59157"/>
                      <a:gd name="connsiteX6" fmla="*/ 202221 w 208704"/>
                      <a:gd name="connsiteY6" fmla="*/ 28400 h 59157"/>
                      <a:gd name="connsiteX7" fmla="*/ 179203 w 208704"/>
                      <a:gd name="connsiteY7" fmla="*/ 33431 h 59157"/>
                      <a:gd name="connsiteX8" fmla="*/ 33780 w 208704"/>
                      <a:gd name="connsiteY8" fmla="*/ 56448 h 59157"/>
                      <a:gd name="connsiteX9" fmla="*/ 10762 w 208704"/>
                      <a:gd name="connsiteY9" fmla="*/ 58735 h 59157"/>
                      <a:gd name="connsiteX10" fmla="*/ 9848 w 208704"/>
                      <a:gd name="connsiteY10" fmla="*/ 29467 h 59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08704" h="59157">
                        <a:moveTo>
                          <a:pt x="9695" y="29467"/>
                        </a:moveTo>
                        <a:cubicBezTo>
                          <a:pt x="15640" y="27333"/>
                          <a:pt x="26311" y="26266"/>
                          <a:pt x="33780" y="25199"/>
                        </a:cubicBezTo>
                        <a:cubicBezTo>
                          <a:pt x="73566" y="18949"/>
                          <a:pt x="111674" y="12852"/>
                          <a:pt x="152374" y="6450"/>
                        </a:cubicBezTo>
                        <a:cubicBezTo>
                          <a:pt x="162435" y="4925"/>
                          <a:pt x="169295" y="3706"/>
                          <a:pt x="176154" y="2639"/>
                        </a:cubicBezTo>
                        <a:cubicBezTo>
                          <a:pt x="185148" y="1267"/>
                          <a:pt x="193075" y="-1020"/>
                          <a:pt x="198258" y="505"/>
                        </a:cubicBezTo>
                        <a:cubicBezTo>
                          <a:pt x="202221" y="1724"/>
                          <a:pt x="207861" y="6297"/>
                          <a:pt x="208623" y="14071"/>
                        </a:cubicBezTo>
                        <a:cubicBezTo>
                          <a:pt x="209233" y="19559"/>
                          <a:pt x="206337" y="25504"/>
                          <a:pt x="202221" y="28400"/>
                        </a:cubicBezTo>
                        <a:cubicBezTo>
                          <a:pt x="197953" y="31297"/>
                          <a:pt x="187435" y="32059"/>
                          <a:pt x="179203" y="33431"/>
                        </a:cubicBezTo>
                        <a:cubicBezTo>
                          <a:pt x="130271" y="41205"/>
                          <a:pt x="83474" y="48522"/>
                          <a:pt x="33780" y="56448"/>
                        </a:cubicBezTo>
                        <a:cubicBezTo>
                          <a:pt x="25244" y="57820"/>
                          <a:pt x="15335" y="60107"/>
                          <a:pt x="10762" y="58735"/>
                        </a:cubicBezTo>
                        <a:cubicBezTo>
                          <a:pt x="-2805" y="54771"/>
                          <a:pt x="-4024" y="34345"/>
                          <a:pt x="9848" y="2946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85" name="Freeform: Shape 84">
                    <a:extLst>
                      <a:ext uri="{FF2B5EF4-FFF2-40B4-BE49-F238E27FC236}">
                        <a16:creationId xmlns:a16="http://schemas.microsoft.com/office/drawing/2014/main" id="{521765CD-AC5F-5FDD-7BC2-147E5758F911}"/>
                      </a:ext>
                    </a:extLst>
                  </p:cNvPr>
                  <p:cNvSpPr/>
                  <p:nvPr/>
                </p:nvSpPr>
                <p:spPr>
                  <a:xfrm>
                    <a:off x="1800588" y="3789770"/>
                    <a:ext cx="178621" cy="55312"/>
                  </a:xfrm>
                  <a:custGeom>
                    <a:avLst/>
                    <a:gdLst>
                      <a:gd name="connsiteX0" fmla="*/ 8475 w 178621"/>
                      <a:gd name="connsiteY0" fmla="*/ 25290 h 55312"/>
                      <a:gd name="connsiteX1" fmla="*/ 48566 w 178621"/>
                      <a:gd name="connsiteY1" fmla="*/ 18431 h 55312"/>
                      <a:gd name="connsiteX2" fmla="*/ 147496 w 178621"/>
                      <a:gd name="connsiteY2" fmla="*/ 2730 h 55312"/>
                      <a:gd name="connsiteX3" fmla="*/ 166856 w 178621"/>
                      <a:gd name="connsiteY3" fmla="*/ 139 h 55312"/>
                      <a:gd name="connsiteX4" fmla="*/ 177679 w 178621"/>
                      <a:gd name="connsiteY4" fmla="*/ 10352 h 55312"/>
                      <a:gd name="connsiteX5" fmla="*/ 171581 w 178621"/>
                      <a:gd name="connsiteY5" fmla="*/ 29711 h 55312"/>
                      <a:gd name="connsiteX6" fmla="*/ 151917 w 178621"/>
                      <a:gd name="connsiteY6" fmla="*/ 33370 h 55312"/>
                      <a:gd name="connsiteX7" fmla="*/ 31188 w 178621"/>
                      <a:gd name="connsiteY7" fmla="*/ 52424 h 55312"/>
                      <a:gd name="connsiteX8" fmla="*/ 11372 w 178621"/>
                      <a:gd name="connsiteY8" fmla="*/ 55168 h 55312"/>
                      <a:gd name="connsiteX9" fmla="*/ 8475 w 178621"/>
                      <a:gd name="connsiteY9" fmla="*/ 25443 h 553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78621" h="55312">
                        <a:moveTo>
                          <a:pt x="8475" y="25290"/>
                        </a:moveTo>
                        <a:cubicBezTo>
                          <a:pt x="18536" y="21480"/>
                          <a:pt x="36524" y="20413"/>
                          <a:pt x="48566" y="18431"/>
                        </a:cubicBezTo>
                        <a:cubicBezTo>
                          <a:pt x="81797" y="13096"/>
                          <a:pt x="113351" y="8218"/>
                          <a:pt x="147496" y="2730"/>
                        </a:cubicBezTo>
                        <a:cubicBezTo>
                          <a:pt x="152679" y="1968"/>
                          <a:pt x="162435" y="-623"/>
                          <a:pt x="166856" y="139"/>
                        </a:cubicBezTo>
                        <a:cubicBezTo>
                          <a:pt x="171886" y="901"/>
                          <a:pt x="176459" y="6693"/>
                          <a:pt x="177679" y="10352"/>
                        </a:cubicBezTo>
                        <a:cubicBezTo>
                          <a:pt x="180575" y="19346"/>
                          <a:pt x="176307" y="27272"/>
                          <a:pt x="171581" y="29711"/>
                        </a:cubicBezTo>
                        <a:cubicBezTo>
                          <a:pt x="167465" y="31845"/>
                          <a:pt x="159234" y="32150"/>
                          <a:pt x="151917" y="33370"/>
                        </a:cubicBezTo>
                        <a:cubicBezTo>
                          <a:pt x="110455" y="39924"/>
                          <a:pt x="73108" y="45869"/>
                          <a:pt x="31188" y="52424"/>
                        </a:cubicBezTo>
                        <a:cubicBezTo>
                          <a:pt x="24329" y="53491"/>
                          <a:pt x="16250" y="55930"/>
                          <a:pt x="11372" y="55168"/>
                        </a:cubicBezTo>
                        <a:cubicBezTo>
                          <a:pt x="-671" y="53338"/>
                          <a:pt x="-5396" y="30778"/>
                          <a:pt x="8475" y="2544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86" name="Freeform: Shape 85">
                    <a:extLst>
                      <a:ext uri="{FF2B5EF4-FFF2-40B4-BE49-F238E27FC236}">
                        <a16:creationId xmlns:a16="http://schemas.microsoft.com/office/drawing/2014/main" id="{1486E4AC-1B7C-1FA3-AC60-35077158778F}"/>
                      </a:ext>
                    </a:extLst>
                  </p:cNvPr>
                  <p:cNvSpPr/>
                  <p:nvPr/>
                </p:nvSpPr>
                <p:spPr>
                  <a:xfrm>
                    <a:off x="1844852" y="3839092"/>
                    <a:ext cx="103377" cy="42542"/>
                  </a:xfrm>
                  <a:custGeom>
                    <a:avLst/>
                    <a:gdLst>
                      <a:gd name="connsiteX0" fmla="*/ 11771 w 103377"/>
                      <a:gd name="connsiteY0" fmla="*/ 12401 h 42542"/>
                      <a:gd name="connsiteX1" fmla="*/ 52929 w 103377"/>
                      <a:gd name="connsiteY1" fmla="*/ 5389 h 42542"/>
                      <a:gd name="connsiteX2" fmla="*/ 73050 w 103377"/>
                      <a:gd name="connsiteY2" fmla="*/ 2188 h 42542"/>
                      <a:gd name="connsiteX3" fmla="*/ 92105 w 103377"/>
                      <a:gd name="connsiteY3" fmla="*/ 511 h 42542"/>
                      <a:gd name="connsiteX4" fmla="*/ 96525 w 103377"/>
                      <a:gd name="connsiteY4" fmla="*/ 28711 h 42542"/>
                      <a:gd name="connsiteX5" fmla="*/ 75642 w 103377"/>
                      <a:gd name="connsiteY5" fmla="*/ 32979 h 42542"/>
                      <a:gd name="connsiteX6" fmla="*/ 32198 w 103377"/>
                      <a:gd name="connsiteY6" fmla="*/ 39839 h 42542"/>
                      <a:gd name="connsiteX7" fmla="*/ 11466 w 103377"/>
                      <a:gd name="connsiteY7" fmla="*/ 42278 h 42542"/>
                      <a:gd name="connsiteX8" fmla="*/ 34 w 103377"/>
                      <a:gd name="connsiteY8" fmla="*/ 27644 h 42542"/>
                      <a:gd name="connsiteX9" fmla="*/ 11924 w 103377"/>
                      <a:gd name="connsiteY9" fmla="*/ 12401 h 425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3377" h="42542">
                        <a:moveTo>
                          <a:pt x="11771" y="12401"/>
                        </a:moveTo>
                        <a:cubicBezTo>
                          <a:pt x="23356" y="8742"/>
                          <a:pt x="39362" y="7523"/>
                          <a:pt x="52929" y="5389"/>
                        </a:cubicBezTo>
                        <a:cubicBezTo>
                          <a:pt x="59636" y="4322"/>
                          <a:pt x="64514" y="3559"/>
                          <a:pt x="73050" y="2188"/>
                        </a:cubicBezTo>
                        <a:cubicBezTo>
                          <a:pt x="79605" y="1273"/>
                          <a:pt x="86160" y="-1014"/>
                          <a:pt x="92105" y="511"/>
                        </a:cubicBezTo>
                        <a:cubicBezTo>
                          <a:pt x="104757" y="3712"/>
                          <a:pt x="107501" y="22156"/>
                          <a:pt x="96525" y="28711"/>
                        </a:cubicBezTo>
                        <a:cubicBezTo>
                          <a:pt x="92105" y="31455"/>
                          <a:pt x="82806" y="31760"/>
                          <a:pt x="75642" y="32979"/>
                        </a:cubicBezTo>
                        <a:cubicBezTo>
                          <a:pt x="60703" y="35266"/>
                          <a:pt x="47441" y="37400"/>
                          <a:pt x="32198" y="39839"/>
                        </a:cubicBezTo>
                        <a:cubicBezTo>
                          <a:pt x="25643" y="40906"/>
                          <a:pt x="16192" y="43345"/>
                          <a:pt x="11466" y="42278"/>
                        </a:cubicBezTo>
                        <a:cubicBezTo>
                          <a:pt x="5522" y="40906"/>
                          <a:pt x="339" y="34656"/>
                          <a:pt x="34" y="27644"/>
                        </a:cubicBezTo>
                        <a:cubicBezTo>
                          <a:pt x="-576" y="17583"/>
                          <a:pt x="7198" y="13925"/>
                          <a:pt x="11924" y="1240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</p:grpSp>
            <p:grpSp>
              <p:nvGrpSpPr>
                <p:cNvPr id="28" name="Graphic 4">
                  <a:extLst>
                    <a:ext uri="{FF2B5EF4-FFF2-40B4-BE49-F238E27FC236}">
                      <a16:creationId xmlns:a16="http://schemas.microsoft.com/office/drawing/2014/main" id="{181673B5-3720-229D-6EFB-0E03478967ED}"/>
                    </a:ext>
                  </a:extLst>
                </p:cNvPr>
                <p:cNvGrpSpPr/>
                <p:nvPr/>
              </p:nvGrpSpPr>
              <p:grpSpPr>
                <a:xfrm>
                  <a:off x="2269575" y="2954008"/>
                  <a:ext cx="550792" cy="811928"/>
                  <a:chOff x="2269575" y="2954008"/>
                  <a:chExt cx="550792" cy="811928"/>
                </a:xfrm>
                <a:solidFill>
                  <a:srgbClr val="FFFFFF"/>
                </a:solidFill>
              </p:grpSpPr>
              <p:sp>
                <p:nvSpPr>
                  <p:cNvPr id="69" name="Freeform: Shape 68">
                    <a:extLst>
                      <a:ext uri="{FF2B5EF4-FFF2-40B4-BE49-F238E27FC236}">
                        <a16:creationId xmlns:a16="http://schemas.microsoft.com/office/drawing/2014/main" id="{A6702E97-8D48-34D8-41FA-E821F5EC219D}"/>
                      </a:ext>
                    </a:extLst>
                  </p:cNvPr>
                  <p:cNvSpPr/>
                  <p:nvPr/>
                </p:nvSpPr>
                <p:spPr>
                  <a:xfrm>
                    <a:off x="2502766" y="3585795"/>
                    <a:ext cx="208815" cy="59148"/>
                  </a:xfrm>
                  <a:custGeom>
                    <a:avLst/>
                    <a:gdLst>
                      <a:gd name="connsiteX0" fmla="*/ 9634 w 208815"/>
                      <a:gd name="connsiteY0" fmla="*/ 29271 h 59148"/>
                      <a:gd name="connsiteX1" fmla="*/ 11158 w 208815"/>
                      <a:gd name="connsiteY1" fmla="*/ 58844 h 59148"/>
                      <a:gd name="connsiteX2" fmla="*/ 34176 w 208815"/>
                      <a:gd name="connsiteY2" fmla="*/ 56100 h 59148"/>
                      <a:gd name="connsiteX3" fmla="*/ 178684 w 208815"/>
                      <a:gd name="connsiteY3" fmla="*/ 33234 h 59148"/>
                      <a:gd name="connsiteX4" fmla="*/ 201854 w 208815"/>
                      <a:gd name="connsiteY4" fmla="*/ 28661 h 59148"/>
                      <a:gd name="connsiteX5" fmla="*/ 208714 w 208815"/>
                      <a:gd name="connsiteY5" fmla="*/ 13875 h 59148"/>
                      <a:gd name="connsiteX6" fmla="*/ 198806 w 208815"/>
                      <a:gd name="connsiteY6" fmla="*/ 766 h 59148"/>
                      <a:gd name="connsiteX7" fmla="*/ 177007 w 208815"/>
                      <a:gd name="connsiteY7" fmla="*/ 2290 h 59148"/>
                      <a:gd name="connsiteX8" fmla="*/ 153227 w 208815"/>
                      <a:gd name="connsiteY8" fmla="*/ 6101 h 59148"/>
                      <a:gd name="connsiteX9" fmla="*/ 58413 w 208815"/>
                      <a:gd name="connsiteY9" fmla="*/ 21039 h 59148"/>
                      <a:gd name="connsiteX10" fmla="*/ 10548 w 208815"/>
                      <a:gd name="connsiteY10" fmla="*/ 29118 h 59148"/>
                      <a:gd name="connsiteX11" fmla="*/ 9634 w 208815"/>
                      <a:gd name="connsiteY11" fmla="*/ 29118 h 591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08815" h="59148">
                        <a:moveTo>
                          <a:pt x="9634" y="29271"/>
                        </a:moveTo>
                        <a:cubicBezTo>
                          <a:pt x="-4543" y="33844"/>
                          <a:pt x="-2256" y="55795"/>
                          <a:pt x="11158" y="58844"/>
                        </a:cubicBezTo>
                        <a:cubicBezTo>
                          <a:pt x="16188" y="60063"/>
                          <a:pt x="26401" y="57319"/>
                          <a:pt x="34176" y="56100"/>
                        </a:cubicBezTo>
                        <a:cubicBezTo>
                          <a:pt x="84174" y="48173"/>
                          <a:pt x="129905" y="40856"/>
                          <a:pt x="178684" y="33234"/>
                        </a:cubicBezTo>
                        <a:cubicBezTo>
                          <a:pt x="187220" y="31862"/>
                          <a:pt x="197434" y="31253"/>
                          <a:pt x="201854" y="28661"/>
                        </a:cubicBezTo>
                        <a:cubicBezTo>
                          <a:pt x="205818" y="26222"/>
                          <a:pt x="209476" y="20430"/>
                          <a:pt x="208714" y="13875"/>
                        </a:cubicBezTo>
                        <a:cubicBezTo>
                          <a:pt x="207952" y="7473"/>
                          <a:pt x="203531" y="2442"/>
                          <a:pt x="198806" y="766"/>
                        </a:cubicBezTo>
                        <a:cubicBezTo>
                          <a:pt x="193470" y="-1064"/>
                          <a:pt x="186611" y="766"/>
                          <a:pt x="177007" y="2290"/>
                        </a:cubicBezTo>
                        <a:cubicBezTo>
                          <a:pt x="169995" y="3357"/>
                          <a:pt x="163288" y="4424"/>
                          <a:pt x="153227" y="6101"/>
                        </a:cubicBezTo>
                        <a:cubicBezTo>
                          <a:pt x="120606" y="11284"/>
                          <a:pt x="88900" y="16314"/>
                          <a:pt x="58413" y="21039"/>
                        </a:cubicBezTo>
                        <a:cubicBezTo>
                          <a:pt x="43474" y="23478"/>
                          <a:pt x="23505" y="24850"/>
                          <a:pt x="10548" y="29118"/>
                        </a:cubicBezTo>
                        <a:cubicBezTo>
                          <a:pt x="10243" y="29118"/>
                          <a:pt x="9938" y="29118"/>
                          <a:pt x="9634" y="2911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70" name="Freeform: Shape 69">
                    <a:extLst>
                      <a:ext uri="{FF2B5EF4-FFF2-40B4-BE49-F238E27FC236}">
                        <a16:creationId xmlns:a16="http://schemas.microsoft.com/office/drawing/2014/main" id="{6774C8B5-3AD9-17DB-AB48-CA1ECF00EEB8}"/>
                      </a:ext>
                    </a:extLst>
                  </p:cNvPr>
                  <p:cNvSpPr/>
                  <p:nvPr/>
                </p:nvSpPr>
                <p:spPr>
                  <a:xfrm>
                    <a:off x="2509412" y="3629043"/>
                    <a:ext cx="208860" cy="58945"/>
                  </a:xfrm>
                  <a:custGeom>
                    <a:avLst/>
                    <a:gdLst>
                      <a:gd name="connsiteX0" fmla="*/ 10915 w 208860"/>
                      <a:gd name="connsiteY0" fmla="*/ 58582 h 58945"/>
                      <a:gd name="connsiteX1" fmla="*/ 33932 w 208860"/>
                      <a:gd name="connsiteY1" fmla="*/ 56296 h 58945"/>
                      <a:gd name="connsiteX2" fmla="*/ 179356 w 208860"/>
                      <a:gd name="connsiteY2" fmla="*/ 33278 h 58945"/>
                      <a:gd name="connsiteX3" fmla="*/ 202373 w 208860"/>
                      <a:gd name="connsiteY3" fmla="*/ 28248 h 58945"/>
                      <a:gd name="connsiteX4" fmla="*/ 208776 w 208860"/>
                      <a:gd name="connsiteY4" fmla="*/ 13919 h 58945"/>
                      <a:gd name="connsiteX5" fmla="*/ 198410 w 208860"/>
                      <a:gd name="connsiteY5" fmla="*/ 505 h 58945"/>
                      <a:gd name="connsiteX6" fmla="*/ 176307 w 208860"/>
                      <a:gd name="connsiteY6" fmla="*/ 2639 h 58945"/>
                      <a:gd name="connsiteX7" fmla="*/ 152527 w 208860"/>
                      <a:gd name="connsiteY7" fmla="*/ 6450 h 58945"/>
                      <a:gd name="connsiteX8" fmla="*/ 33932 w 208860"/>
                      <a:gd name="connsiteY8" fmla="*/ 25199 h 58945"/>
                      <a:gd name="connsiteX9" fmla="*/ 9848 w 208860"/>
                      <a:gd name="connsiteY9" fmla="*/ 29467 h 58945"/>
                      <a:gd name="connsiteX10" fmla="*/ 10762 w 208860"/>
                      <a:gd name="connsiteY10" fmla="*/ 58582 h 589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08860" h="58945">
                        <a:moveTo>
                          <a:pt x="10915" y="58582"/>
                        </a:moveTo>
                        <a:cubicBezTo>
                          <a:pt x="15640" y="59802"/>
                          <a:pt x="25548" y="57668"/>
                          <a:pt x="33932" y="56296"/>
                        </a:cubicBezTo>
                        <a:cubicBezTo>
                          <a:pt x="83474" y="48369"/>
                          <a:pt x="130271" y="41052"/>
                          <a:pt x="179356" y="33278"/>
                        </a:cubicBezTo>
                        <a:cubicBezTo>
                          <a:pt x="187587" y="31906"/>
                          <a:pt x="198105" y="31144"/>
                          <a:pt x="202373" y="28248"/>
                        </a:cubicBezTo>
                        <a:cubicBezTo>
                          <a:pt x="206642" y="25352"/>
                          <a:pt x="209385" y="19407"/>
                          <a:pt x="208776" y="13919"/>
                        </a:cubicBezTo>
                        <a:cubicBezTo>
                          <a:pt x="208013" y="6145"/>
                          <a:pt x="202373" y="1572"/>
                          <a:pt x="198410" y="505"/>
                        </a:cubicBezTo>
                        <a:cubicBezTo>
                          <a:pt x="193227" y="-1020"/>
                          <a:pt x="185300" y="1267"/>
                          <a:pt x="176307" y="2639"/>
                        </a:cubicBezTo>
                        <a:cubicBezTo>
                          <a:pt x="169600" y="3706"/>
                          <a:pt x="162588" y="4773"/>
                          <a:pt x="152527" y="6450"/>
                        </a:cubicBezTo>
                        <a:cubicBezTo>
                          <a:pt x="111827" y="12852"/>
                          <a:pt x="73718" y="18949"/>
                          <a:pt x="33932" y="25199"/>
                        </a:cubicBezTo>
                        <a:cubicBezTo>
                          <a:pt x="26463" y="26419"/>
                          <a:pt x="15793" y="27333"/>
                          <a:pt x="9848" y="29467"/>
                        </a:cubicBezTo>
                        <a:cubicBezTo>
                          <a:pt x="-4024" y="34345"/>
                          <a:pt x="-2805" y="54772"/>
                          <a:pt x="10762" y="5858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71" name="Freeform: Shape 70">
                    <a:extLst>
                      <a:ext uri="{FF2B5EF4-FFF2-40B4-BE49-F238E27FC236}">
                        <a16:creationId xmlns:a16="http://schemas.microsoft.com/office/drawing/2014/main" id="{29B2ECA6-2F12-C9CF-E2D7-04A93BC15413}"/>
                      </a:ext>
                    </a:extLst>
                  </p:cNvPr>
                  <p:cNvSpPr/>
                  <p:nvPr/>
                </p:nvSpPr>
                <p:spPr>
                  <a:xfrm>
                    <a:off x="2531451" y="3673920"/>
                    <a:ext cx="178685" cy="55320"/>
                  </a:xfrm>
                  <a:custGeom>
                    <a:avLst/>
                    <a:gdLst>
                      <a:gd name="connsiteX0" fmla="*/ 11436 w 178685"/>
                      <a:gd name="connsiteY0" fmla="*/ 55168 h 55320"/>
                      <a:gd name="connsiteX1" fmla="*/ 31252 w 178685"/>
                      <a:gd name="connsiteY1" fmla="*/ 52424 h 55320"/>
                      <a:gd name="connsiteX2" fmla="*/ 151981 w 178685"/>
                      <a:gd name="connsiteY2" fmla="*/ 33370 h 55320"/>
                      <a:gd name="connsiteX3" fmla="*/ 171645 w 178685"/>
                      <a:gd name="connsiteY3" fmla="*/ 29711 h 55320"/>
                      <a:gd name="connsiteX4" fmla="*/ 177743 w 178685"/>
                      <a:gd name="connsiteY4" fmla="*/ 10352 h 55320"/>
                      <a:gd name="connsiteX5" fmla="*/ 166920 w 178685"/>
                      <a:gd name="connsiteY5" fmla="*/ 139 h 55320"/>
                      <a:gd name="connsiteX6" fmla="*/ 147560 w 178685"/>
                      <a:gd name="connsiteY6" fmla="*/ 2730 h 55320"/>
                      <a:gd name="connsiteX7" fmla="*/ 48630 w 178685"/>
                      <a:gd name="connsiteY7" fmla="*/ 18431 h 55320"/>
                      <a:gd name="connsiteX8" fmla="*/ 8540 w 178685"/>
                      <a:gd name="connsiteY8" fmla="*/ 25290 h 55320"/>
                      <a:gd name="connsiteX9" fmla="*/ 11436 w 178685"/>
                      <a:gd name="connsiteY9" fmla="*/ 55016 h 553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78685" h="55320">
                        <a:moveTo>
                          <a:pt x="11436" y="55168"/>
                        </a:moveTo>
                        <a:cubicBezTo>
                          <a:pt x="16161" y="55930"/>
                          <a:pt x="24240" y="53643"/>
                          <a:pt x="31252" y="52424"/>
                        </a:cubicBezTo>
                        <a:cubicBezTo>
                          <a:pt x="73172" y="45717"/>
                          <a:pt x="110671" y="39924"/>
                          <a:pt x="151981" y="33370"/>
                        </a:cubicBezTo>
                        <a:cubicBezTo>
                          <a:pt x="159298" y="32150"/>
                          <a:pt x="167529" y="31845"/>
                          <a:pt x="171645" y="29711"/>
                        </a:cubicBezTo>
                        <a:cubicBezTo>
                          <a:pt x="176371" y="27272"/>
                          <a:pt x="180639" y="19346"/>
                          <a:pt x="177743" y="10352"/>
                        </a:cubicBezTo>
                        <a:cubicBezTo>
                          <a:pt x="176523" y="6694"/>
                          <a:pt x="171950" y="901"/>
                          <a:pt x="166920" y="139"/>
                        </a:cubicBezTo>
                        <a:cubicBezTo>
                          <a:pt x="162499" y="-623"/>
                          <a:pt x="152743" y="1968"/>
                          <a:pt x="147560" y="2730"/>
                        </a:cubicBezTo>
                        <a:cubicBezTo>
                          <a:pt x="113415" y="8218"/>
                          <a:pt x="81861" y="13096"/>
                          <a:pt x="48630" y="18431"/>
                        </a:cubicBezTo>
                        <a:cubicBezTo>
                          <a:pt x="36588" y="20260"/>
                          <a:pt x="18448" y="21327"/>
                          <a:pt x="8540" y="25290"/>
                        </a:cubicBezTo>
                        <a:cubicBezTo>
                          <a:pt x="-5484" y="30626"/>
                          <a:pt x="-607" y="53186"/>
                          <a:pt x="11436" y="5501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72" name="Freeform: Shape 71">
                    <a:extLst>
                      <a:ext uri="{FF2B5EF4-FFF2-40B4-BE49-F238E27FC236}">
                        <a16:creationId xmlns:a16="http://schemas.microsoft.com/office/drawing/2014/main" id="{BF716D99-54DF-2810-F2F9-57C145D0A744}"/>
                      </a:ext>
                    </a:extLst>
                  </p:cNvPr>
                  <p:cNvSpPr/>
                  <p:nvPr/>
                </p:nvSpPr>
                <p:spPr>
                  <a:xfrm>
                    <a:off x="2575488" y="3723221"/>
                    <a:ext cx="103515" cy="42562"/>
                  </a:xfrm>
                  <a:custGeom>
                    <a:avLst/>
                    <a:gdLst>
                      <a:gd name="connsiteX0" fmla="*/ 172 w 103515"/>
                      <a:gd name="connsiteY0" fmla="*/ 27665 h 42562"/>
                      <a:gd name="connsiteX1" fmla="*/ 11605 w 103515"/>
                      <a:gd name="connsiteY1" fmla="*/ 42298 h 42562"/>
                      <a:gd name="connsiteX2" fmla="*/ 32336 w 103515"/>
                      <a:gd name="connsiteY2" fmla="*/ 39859 h 42562"/>
                      <a:gd name="connsiteX3" fmla="*/ 75780 w 103515"/>
                      <a:gd name="connsiteY3" fmla="*/ 33000 h 42562"/>
                      <a:gd name="connsiteX4" fmla="*/ 96664 w 103515"/>
                      <a:gd name="connsiteY4" fmla="*/ 28732 h 42562"/>
                      <a:gd name="connsiteX5" fmla="*/ 92243 w 103515"/>
                      <a:gd name="connsiteY5" fmla="*/ 531 h 42562"/>
                      <a:gd name="connsiteX6" fmla="*/ 73189 w 103515"/>
                      <a:gd name="connsiteY6" fmla="*/ 2208 h 42562"/>
                      <a:gd name="connsiteX7" fmla="*/ 53067 w 103515"/>
                      <a:gd name="connsiteY7" fmla="*/ 5409 h 42562"/>
                      <a:gd name="connsiteX8" fmla="*/ 11910 w 103515"/>
                      <a:gd name="connsiteY8" fmla="*/ 12269 h 42562"/>
                      <a:gd name="connsiteX9" fmla="*/ 20 w 103515"/>
                      <a:gd name="connsiteY9" fmla="*/ 27512 h 425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3515" h="42562">
                        <a:moveTo>
                          <a:pt x="172" y="27665"/>
                        </a:moveTo>
                        <a:cubicBezTo>
                          <a:pt x="629" y="34677"/>
                          <a:pt x="5812" y="40927"/>
                          <a:pt x="11605" y="42298"/>
                        </a:cubicBezTo>
                        <a:cubicBezTo>
                          <a:pt x="16330" y="43366"/>
                          <a:pt x="25781" y="40927"/>
                          <a:pt x="32336" y="39859"/>
                        </a:cubicBezTo>
                        <a:cubicBezTo>
                          <a:pt x="47579" y="37421"/>
                          <a:pt x="60841" y="35439"/>
                          <a:pt x="75780" y="33000"/>
                        </a:cubicBezTo>
                        <a:cubicBezTo>
                          <a:pt x="82944" y="31780"/>
                          <a:pt x="92243" y="31476"/>
                          <a:pt x="96664" y="28732"/>
                        </a:cubicBezTo>
                        <a:cubicBezTo>
                          <a:pt x="107639" y="22177"/>
                          <a:pt x="104895" y="3732"/>
                          <a:pt x="92243" y="531"/>
                        </a:cubicBezTo>
                        <a:cubicBezTo>
                          <a:pt x="86298" y="-993"/>
                          <a:pt x="79743" y="1141"/>
                          <a:pt x="73189" y="2208"/>
                        </a:cubicBezTo>
                        <a:cubicBezTo>
                          <a:pt x="64652" y="3580"/>
                          <a:pt x="59774" y="4342"/>
                          <a:pt x="53067" y="5409"/>
                        </a:cubicBezTo>
                        <a:cubicBezTo>
                          <a:pt x="39500" y="7543"/>
                          <a:pt x="23495" y="8763"/>
                          <a:pt x="11910" y="12269"/>
                        </a:cubicBezTo>
                        <a:cubicBezTo>
                          <a:pt x="7184" y="13793"/>
                          <a:pt x="-438" y="17451"/>
                          <a:pt x="20" y="2751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73" name="Freeform: Shape 72">
                    <a:extLst>
                      <a:ext uri="{FF2B5EF4-FFF2-40B4-BE49-F238E27FC236}">
                        <a16:creationId xmlns:a16="http://schemas.microsoft.com/office/drawing/2014/main" id="{0239E45B-1E35-71F2-018B-D71C93502A73}"/>
                      </a:ext>
                    </a:extLst>
                  </p:cNvPr>
                  <p:cNvSpPr/>
                  <p:nvPr/>
                </p:nvSpPr>
                <p:spPr>
                  <a:xfrm>
                    <a:off x="2269575" y="2954008"/>
                    <a:ext cx="550792" cy="648985"/>
                  </a:xfrm>
                  <a:custGeom>
                    <a:avLst/>
                    <a:gdLst>
                      <a:gd name="connsiteX0" fmla="*/ 226209 w 550792"/>
                      <a:gd name="connsiteY0" fmla="*/ 5130 h 648985"/>
                      <a:gd name="connsiteX1" fmla="*/ 342669 w 550792"/>
                      <a:gd name="connsiteY1" fmla="*/ 7721 h 648985"/>
                      <a:gd name="connsiteX2" fmla="*/ 432301 w 550792"/>
                      <a:gd name="connsiteY2" fmla="*/ 47202 h 648985"/>
                      <a:gd name="connsiteX3" fmla="*/ 501659 w 550792"/>
                      <a:gd name="connsiteY3" fmla="*/ 114578 h 648985"/>
                      <a:gd name="connsiteX4" fmla="*/ 545408 w 550792"/>
                      <a:gd name="connsiteY4" fmla="*/ 217319 h 648985"/>
                      <a:gd name="connsiteX5" fmla="*/ 542664 w 550792"/>
                      <a:gd name="connsiteY5" fmla="*/ 333780 h 648985"/>
                      <a:gd name="connsiteX6" fmla="*/ 480166 w 550792"/>
                      <a:gd name="connsiteY6" fmla="*/ 466093 h 648985"/>
                      <a:gd name="connsiteX7" fmla="*/ 474069 w 550792"/>
                      <a:gd name="connsiteY7" fmla="*/ 520665 h 648985"/>
                      <a:gd name="connsiteX8" fmla="*/ 473154 w 550792"/>
                      <a:gd name="connsiteY8" fmla="*/ 549780 h 648985"/>
                      <a:gd name="connsiteX9" fmla="*/ 454252 w 550792"/>
                      <a:gd name="connsiteY9" fmla="*/ 595359 h 648985"/>
                      <a:gd name="connsiteX10" fmla="*/ 437332 w 550792"/>
                      <a:gd name="connsiteY10" fmla="*/ 615937 h 648985"/>
                      <a:gd name="connsiteX11" fmla="*/ 412027 w 550792"/>
                      <a:gd name="connsiteY11" fmla="*/ 620815 h 648985"/>
                      <a:gd name="connsiteX12" fmla="*/ 255476 w 550792"/>
                      <a:gd name="connsiteY12" fmla="*/ 645662 h 648985"/>
                      <a:gd name="connsiteX13" fmla="*/ 224684 w 550792"/>
                      <a:gd name="connsiteY13" fmla="*/ 648254 h 648985"/>
                      <a:gd name="connsiteX14" fmla="*/ 205478 w 550792"/>
                      <a:gd name="connsiteY14" fmla="*/ 634229 h 648985"/>
                      <a:gd name="connsiteX15" fmla="*/ 188252 w 550792"/>
                      <a:gd name="connsiteY15" fmla="*/ 617767 h 648985"/>
                      <a:gd name="connsiteX16" fmla="*/ 163863 w 550792"/>
                      <a:gd name="connsiteY16" fmla="*/ 571274 h 648985"/>
                      <a:gd name="connsiteX17" fmla="*/ 141760 w 550792"/>
                      <a:gd name="connsiteY17" fmla="*/ 521123 h 648985"/>
                      <a:gd name="connsiteX18" fmla="*/ 42677 w 550792"/>
                      <a:gd name="connsiteY18" fmla="*/ 416705 h 648985"/>
                      <a:gd name="connsiteX19" fmla="*/ 3348 w 550792"/>
                      <a:gd name="connsiteY19" fmla="*/ 310610 h 648985"/>
                      <a:gd name="connsiteX20" fmla="*/ 9903 w 550792"/>
                      <a:gd name="connsiteY20" fmla="*/ 198570 h 648985"/>
                      <a:gd name="connsiteX21" fmla="*/ 52280 w 550792"/>
                      <a:gd name="connsiteY21" fmla="*/ 112901 h 648985"/>
                      <a:gd name="connsiteX22" fmla="*/ 168131 w 550792"/>
                      <a:gd name="connsiteY22" fmla="*/ 22202 h 648985"/>
                      <a:gd name="connsiteX23" fmla="*/ 225904 w 550792"/>
                      <a:gd name="connsiteY23" fmla="*/ 5130 h 648985"/>
                      <a:gd name="connsiteX24" fmla="*/ 400900 w 550792"/>
                      <a:gd name="connsiteY24" fmla="*/ 581030 h 648985"/>
                      <a:gd name="connsiteX25" fmla="*/ 416143 w 550792"/>
                      <a:gd name="connsiteY25" fmla="*/ 578591 h 648985"/>
                      <a:gd name="connsiteX26" fmla="*/ 420869 w 550792"/>
                      <a:gd name="connsiteY26" fmla="*/ 570969 h 648985"/>
                      <a:gd name="connsiteX27" fmla="*/ 425594 w 550792"/>
                      <a:gd name="connsiteY27" fmla="*/ 562890 h 648985"/>
                      <a:gd name="connsiteX28" fmla="*/ 433216 w 550792"/>
                      <a:gd name="connsiteY28" fmla="*/ 521732 h 648985"/>
                      <a:gd name="connsiteX29" fmla="*/ 474831 w 550792"/>
                      <a:gd name="connsiteY29" fmla="*/ 382254 h 648985"/>
                      <a:gd name="connsiteX30" fmla="*/ 506690 w 550792"/>
                      <a:gd name="connsiteY30" fmla="*/ 308475 h 648985"/>
                      <a:gd name="connsiteX31" fmla="*/ 501507 w 550792"/>
                      <a:gd name="connsiteY31" fmla="*/ 208935 h 648985"/>
                      <a:gd name="connsiteX32" fmla="*/ 403186 w 550792"/>
                      <a:gd name="connsiteY32" fmla="*/ 77231 h 648985"/>
                      <a:gd name="connsiteX33" fmla="*/ 328188 w 550792"/>
                      <a:gd name="connsiteY33" fmla="*/ 46897 h 648985"/>
                      <a:gd name="connsiteX34" fmla="*/ 230477 w 550792"/>
                      <a:gd name="connsiteY34" fmla="*/ 46287 h 648985"/>
                      <a:gd name="connsiteX35" fmla="*/ 83072 w 550792"/>
                      <a:gd name="connsiteY35" fmla="*/ 140644 h 648985"/>
                      <a:gd name="connsiteX36" fmla="*/ 48164 w 550792"/>
                      <a:gd name="connsiteY36" fmla="*/ 215795 h 648985"/>
                      <a:gd name="connsiteX37" fmla="*/ 46030 w 550792"/>
                      <a:gd name="connsiteY37" fmla="*/ 315183 h 648985"/>
                      <a:gd name="connsiteX38" fmla="*/ 83987 w 550792"/>
                      <a:gd name="connsiteY38" fmla="*/ 401308 h 648985"/>
                      <a:gd name="connsiteX39" fmla="*/ 143132 w 550792"/>
                      <a:gd name="connsiteY39" fmla="*/ 458929 h 648985"/>
                      <a:gd name="connsiteX40" fmla="*/ 193130 w 550792"/>
                      <a:gd name="connsiteY40" fmla="*/ 528440 h 648985"/>
                      <a:gd name="connsiteX41" fmla="*/ 209289 w 550792"/>
                      <a:gd name="connsiteY41" fmla="*/ 575389 h 648985"/>
                      <a:gd name="connsiteX42" fmla="*/ 229258 w 550792"/>
                      <a:gd name="connsiteY42" fmla="*/ 600236 h 648985"/>
                      <a:gd name="connsiteX43" fmla="*/ 237184 w 550792"/>
                      <a:gd name="connsiteY43" fmla="*/ 606791 h 648985"/>
                      <a:gd name="connsiteX44" fmla="*/ 251513 w 550792"/>
                      <a:gd name="connsiteY44" fmla="*/ 604505 h 648985"/>
                      <a:gd name="connsiteX45" fmla="*/ 295872 w 550792"/>
                      <a:gd name="connsiteY45" fmla="*/ 597493 h 648985"/>
                      <a:gd name="connsiteX46" fmla="*/ 225904 w 550792"/>
                      <a:gd name="connsiteY46" fmla="*/ 451764 h 648985"/>
                      <a:gd name="connsiteX47" fmla="*/ 180783 w 550792"/>
                      <a:gd name="connsiteY47" fmla="*/ 392925 h 648985"/>
                      <a:gd name="connsiteX48" fmla="*/ 132614 w 550792"/>
                      <a:gd name="connsiteY48" fmla="*/ 337743 h 648985"/>
                      <a:gd name="connsiteX49" fmla="*/ 121943 w 550792"/>
                      <a:gd name="connsiteY49" fmla="*/ 331188 h 648985"/>
                      <a:gd name="connsiteX50" fmla="*/ 127583 w 550792"/>
                      <a:gd name="connsiteY50" fmla="*/ 320670 h 648985"/>
                      <a:gd name="connsiteX51" fmla="*/ 135815 w 550792"/>
                      <a:gd name="connsiteY51" fmla="*/ 311677 h 648985"/>
                      <a:gd name="connsiteX52" fmla="*/ 149534 w 550792"/>
                      <a:gd name="connsiteY52" fmla="*/ 291555 h 648985"/>
                      <a:gd name="connsiteX53" fmla="*/ 151058 w 550792"/>
                      <a:gd name="connsiteY53" fmla="*/ 272501 h 648985"/>
                      <a:gd name="connsiteX54" fmla="*/ 160814 w 550792"/>
                      <a:gd name="connsiteY54" fmla="*/ 259086 h 648985"/>
                      <a:gd name="connsiteX55" fmla="*/ 170418 w 550792"/>
                      <a:gd name="connsiteY55" fmla="*/ 267166 h 648985"/>
                      <a:gd name="connsiteX56" fmla="*/ 169655 w 550792"/>
                      <a:gd name="connsiteY56" fmla="*/ 282866 h 648985"/>
                      <a:gd name="connsiteX57" fmla="*/ 165387 w 550792"/>
                      <a:gd name="connsiteY57" fmla="*/ 295976 h 648985"/>
                      <a:gd name="connsiteX58" fmla="*/ 177429 w 550792"/>
                      <a:gd name="connsiteY58" fmla="*/ 331188 h 648985"/>
                      <a:gd name="connsiteX59" fmla="*/ 187338 w 550792"/>
                      <a:gd name="connsiteY59" fmla="*/ 324634 h 648985"/>
                      <a:gd name="connsiteX60" fmla="*/ 194655 w 550792"/>
                      <a:gd name="connsiteY60" fmla="*/ 316097 h 648985"/>
                      <a:gd name="connsiteX61" fmla="*/ 208526 w 550792"/>
                      <a:gd name="connsiteY61" fmla="*/ 259239 h 648985"/>
                      <a:gd name="connsiteX62" fmla="*/ 239776 w 550792"/>
                      <a:gd name="connsiteY62" fmla="*/ 256952 h 648985"/>
                      <a:gd name="connsiteX63" fmla="*/ 242214 w 550792"/>
                      <a:gd name="connsiteY63" fmla="*/ 257562 h 648985"/>
                      <a:gd name="connsiteX64" fmla="*/ 242214 w 550792"/>
                      <a:gd name="connsiteY64" fmla="*/ 208935 h 648985"/>
                      <a:gd name="connsiteX65" fmla="*/ 254409 w 550792"/>
                      <a:gd name="connsiteY65" fmla="*/ 184546 h 648985"/>
                      <a:gd name="connsiteX66" fmla="*/ 264470 w 550792"/>
                      <a:gd name="connsiteY66" fmla="*/ 213661 h 648985"/>
                      <a:gd name="connsiteX67" fmla="*/ 259440 w 550792"/>
                      <a:gd name="connsiteY67" fmla="*/ 245215 h 648985"/>
                      <a:gd name="connsiteX68" fmla="*/ 259440 w 550792"/>
                      <a:gd name="connsiteY68" fmla="*/ 280427 h 648985"/>
                      <a:gd name="connsiteX69" fmla="*/ 270567 w 550792"/>
                      <a:gd name="connsiteY69" fmla="*/ 312591 h 648985"/>
                      <a:gd name="connsiteX70" fmla="*/ 283220 w 550792"/>
                      <a:gd name="connsiteY70" fmla="*/ 307866 h 648985"/>
                      <a:gd name="connsiteX71" fmla="*/ 285659 w 550792"/>
                      <a:gd name="connsiteY71" fmla="*/ 247349 h 648985"/>
                      <a:gd name="connsiteX72" fmla="*/ 327273 w 550792"/>
                      <a:gd name="connsiteY72" fmla="*/ 252227 h 648985"/>
                      <a:gd name="connsiteX73" fmla="*/ 319499 w 550792"/>
                      <a:gd name="connsiteY73" fmla="*/ 295671 h 648985"/>
                      <a:gd name="connsiteX74" fmla="*/ 312182 w 550792"/>
                      <a:gd name="connsiteY74" fmla="*/ 304207 h 648985"/>
                      <a:gd name="connsiteX75" fmla="*/ 346785 w 550792"/>
                      <a:gd name="connsiteY75" fmla="*/ 294147 h 648985"/>
                      <a:gd name="connsiteX76" fmla="*/ 338554 w 550792"/>
                      <a:gd name="connsiteY76" fmla="*/ 271586 h 648985"/>
                      <a:gd name="connsiteX77" fmla="*/ 377272 w 550792"/>
                      <a:gd name="connsiteY77" fmla="*/ 232410 h 648985"/>
                      <a:gd name="connsiteX78" fmla="*/ 390991 w 550792"/>
                      <a:gd name="connsiteY78" fmla="*/ 238051 h 648985"/>
                      <a:gd name="connsiteX79" fmla="*/ 399375 w 550792"/>
                      <a:gd name="connsiteY79" fmla="*/ 224331 h 648985"/>
                      <a:gd name="connsiteX80" fmla="*/ 409741 w 550792"/>
                      <a:gd name="connsiteY80" fmla="*/ 231953 h 648985"/>
                      <a:gd name="connsiteX81" fmla="*/ 407149 w 550792"/>
                      <a:gd name="connsiteY81" fmla="*/ 250245 h 648985"/>
                      <a:gd name="connsiteX82" fmla="*/ 405015 w 550792"/>
                      <a:gd name="connsiteY82" fmla="*/ 268995 h 648985"/>
                      <a:gd name="connsiteX83" fmla="*/ 419497 w 550792"/>
                      <a:gd name="connsiteY83" fmla="*/ 284543 h 648985"/>
                      <a:gd name="connsiteX84" fmla="*/ 437484 w 550792"/>
                      <a:gd name="connsiteY84" fmla="*/ 278903 h 648985"/>
                      <a:gd name="connsiteX85" fmla="*/ 442210 w 550792"/>
                      <a:gd name="connsiteY85" fmla="*/ 291403 h 648985"/>
                      <a:gd name="connsiteX86" fmla="*/ 438399 w 550792"/>
                      <a:gd name="connsiteY86" fmla="*/ 296128 h 648985"/>
                      <a:gd name="connsiteX87" fmla="*/ 430929 w 550792"/>
                      <a:gd name="connsiteY87" fmla="*/ 312439 h 648985"/>
                      <a:gd name="connsiteX88" fmla="*/ 408521 w 550792"/>
                      <a:gd name="connsiteY88" fmla="*/ 361828 h 648985"/>
                      <a:gd name="connsiteX89" fmla="*/ 356693 w 550792"/>
                      <a:gd name="connsiteY89" fmla="*/ 587889 h 648985"/>
                      <a:gd name="connsiteX90" fmla="*/ 401052 w 550792"/>
                      <a:gd name="connsiteY90" fmla="*/ 580877 h 648985"/>
                      <a:gd name="connsiteX91" fmla="*/ 313402 w 550792"/>
                      <a:gd name="connsiteY91" fmla="*/ 278446 h 648985"/>
                      <a:gd name="connsiteX92" fmla="*/ 315688 w 550792"/>
                      <a:gd name="connsiteY92" fmla="*/ 263812 h 648985"/>
                      <a:gd name="connsiteX93" fmla="*/ 292518 w 550792"/>
                      <a:gd name="connsiteY93" fmla="*/ 261983 h 648985"/>
                      <a:gd name="connsiteX94" fmla="*/ 295414 w 550792"/>
                      <a:gd name="connsiteY94" fmla="*/ 297805 h 648985"/>
                      <a:gd name="connsiteX95" fmla="*/ 313402 w 550792"/>
                      <a:gd name="connsiteY95" fmla="*/ 278446 h 648985"/>
                      <a:gd name="connsiteX96" fmla="*/ 214166 w 550792"/>
                      <a:gd name="connsiteY96" fmla="*/ 274330 h 648985"/>
                      <a:gd name="connsiteX97" fmla="*/ 224684 w 550792"/>
                      <a:gd name="connsiteY97" fmla="*/ 323567 h 648985"/>
                      <a:gd name="connsiteX98" fmla="*/ 229562 w 550792"/>
                      <a:gd name="connsiteY98" fmla="*/ 322804 h 648985"/>
                      <a:gd name="connsiteX99" fmla="*/ 243434 w 550792"/>
                      <a:gd name="connsiteY99" fmla="*/ 286220 h 648985"/>
                      <a:gd name="connsiteX100" fmla="*/ 219806 w 550792"/>
                      <a:gd name="connsiteY100" fmla="*/ 270824 h 648985"/>
                      <a:gd name="connsiteX101" fmla="*/ 214014 w 550792"/>
                      <a:gd name="connsiteY101" fmla="*/ 274483 h 648985"/>
                      <a:gd name="connsiteX102" fmla="*/ 358523 w 550792"/>
                      <a:gd name="connsiteY102" fmla="*/ 285001 h 648985"/>
                      <a:gd name="connsiteX103" fmla="*/ 369955 w 550792"/>
                      <a:gd name="connsiteY103" fmla="*/ 290946 h 648985"/>
                      <a:gd name="connsiteX104" fmla="*/ 385656 w 550792"/>
                      <a:gd name="connsiteY104" fmla="*/ 288964 h 648985"/>
                      <a:gd name="connsiteX105" fmla="*/ 389619 w 550792"/>
                      <a:gd name="connsiteY105" fmla="*/ 273720 h 648985"/>
                      <a:gd name="connsiteX106" fmla="*/ 374986 w 550792"/>
                      <a:gd name="connsiteY106" fmla="*/ 247654 h 648985"/>
                      <a:gd name="connsiteX107" fmla="*/ 358523 w 550792"/>
                      <a:gd name="connsiteY107" fmla="*/ 285153 h 648985"/>
                      <a:gd name="connsiteX108" fmla="*/ 140235 w 550792"/>
                      <a:gd name="connsiteY108" fmla="*/ 331036 h 648985"/>
                      <a:gd name="connsiteX109" fmla="*/ 235203 w 550792"/>
                      <a:gd name="connsiteY109" fmla="*/ 446734 h 648985"/>
                      <a:gd name="connsiteX110" fmla="*/ 306085 w 550792"/>
                      <a:gd name="connsiteY110" fmla="*/ 595968 h 648985"/>
                      <a:gd name="connsiteX111" fmla="*/ 346328 w 550792"/>
                      <a:gd name="connsiteY111" fmla="*/ 589566 h 648985"/>
                      <a:gd name="connsiteX112" fmla="*/ 369803 w 550792"/>
                      <a:gd name="connsiteY112" fmla="*/ 433625 h 648985"/>
                      <a:gd name="connsiteX113" fmla="*/ 424832 w 550792"/>
                      <a:gd name="connsiteY113" fmla="*/ 300701 h 648985"/>
                      <a:gd name="connsiteX114" fmla="*/ 424679 w 550792"/>
                      <a:gd name="connsiteY114" fmla="*/ 299329 h 648985"/>
                      <a:gd name="connsiteX115" fmla="*/ 401967 w 550792"/>
                      <a:gd name="connsiteY115" fmla="*/ 291860 h 648985"/>
                      <a:gd name="connsiteX116" fmla="*/ 359285 w 550792"/>
                      <a:gd name="connsiteY116" fmla="*/ 303750 h 648985"/>
                      <a:gd name="connsiteX117" fmla="*/ 330627 w 550792"/>
                      <a:gd name="connsiteY117" fmla="*/ 319756 h 648985"/>
                      <a:gd name="connsiteX118" fmla="*/ 297549 w 550792"/>
                      <a:gd name="connsiteY118" fmla="*/ 316250 h 648985"/>
                      <a:gd name="connsiteX119" fmla="*/ 264013 w 550792"/>
                      <a:gd name="connsiteY119" fmla="*/ 327530 h 648985"/>
                      <a:gd name="connsiteX120" fmla="*/ 254104 w 550792"/>
                      <a:gd name="connsiteY120" fmla="*/ 317164 h 648985"/>
                      <a:gd name="connsiteX121" fmla="*/ 230020 w 550792"/>
                      <a:gd name="connsiteY121" fmla="*/ 338810 h 648985"/>
                      <a:gd name="connsiteX122" fmla="*/ 203344 w 550792"/>
                      <a:gd name="connsiteY122" fmla="*/ 330274 h 648985"/>
                      <a:gd name="connsiteX123" fmla="*/ 184289 w 550792"/>
                      <a:gd name="connsiteY123" fmla="*/ 345670 h 648985"/>
                      <a:gd name="connsiteX124" fmla="*/ 152430 w 550792"/>
                      <a:gd name="connsiteY124" fmla="*/ 318231 h 648985"/>
                      <a:gd name="connsiteX125" fmla="*/ 151820 w 550792"/>
                      <a:gd name="connsiteY125" fmla="*/ 317774 h 648985"/>
                      <a:gd name="connsiteX126" fmla="*/ 140235 w 550792"/>
                      <a:gd name="connsiteY126" fmla="*/ 331036 h 6489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</a:cxnLst>
                    <a:rect l="l" t="t" r="r" b="b"/>
                    <a:pathLst>
                      <a:path w="550792" h="648985">
                        <a:moveTo>
                          <a:pt x="226209" y="5130"/>
                        </a:moveTo>
                        <a:cubicBezTo>
                          <a:pt x="267976" y="-3559"/>
                          <a:pt x="310810" y="-206"/>
                          <a:pt x="342669" y="7721"/>
                        </a:cubicBezTo>
                        <a:cubicBezTo>
                          <a:pt x="376662" y="16257"/>
                          <a:pt x="406845" y="29672"/>
                          <a:pt x="432301" y="47202"/>
                        </a:cubicBezTo>
                        <a:cubicBezTo>
                          <a:pt x="458977" y="65494"/>
                          <a:pt x="482300" y="86682"/>
                          <a:pt x="501659" y="114578"/>
                        </a:cubicBezTo>
                        <a:cubicBezTo>
                          <a:pt x="520256" y="141254"/>
                          <a:pt x="537482" y="174790"/>
                          <a:pt x="545408" y="217319"/>
                        </a:cubicBezTo>
                        <a:cubicBezTo>
                          <a:pt x="553945" y="262897"/>
                          <a:pt x="551810" y="301768"/>
                          <a:pt x="542664" y="333780"/>
                        </a:cubicBezTo>
                        <a:cubicBezTo>
                          <a:pt x="528488" y="383169"/>
                          <a:pt x="494037" y="416095"/>
                          <a:pt x="480166" y="466093"/>
                        </a:cubicBezTo>
                        <a:cubicBezTo>
                          <a:pt x="475288" y="483319"/>
                          <a:pt x="473154" y="500696"/>
                          <a:pt x="474069" y="520665"/>
                        </a:cubicBezTo>
                        <a:cubicBezTo>
                          <a:pt x="474526" y="531488"/>
                          <a:pt x="474678" y="540787"/>
                          <a:pt x="473154" y="549780"/>
                        </a:cubicBezTo>
                        <a:cubicBezTo>
                          <a:pt x="470258" y="566853"/>
                          <a:pt x="462941" y="580725"/>
                          <a:pt x="454252" y="595359"/>
                        </a:cubicBezTo>
                        <a:cubicBezTo>
                          <a:pt x="449374" y="603590"/>
                          <a:pt x="444953" y="612431"/>
                          <a:pt x="437332" y="615937"/>
                        </a:cubicBezTo>
                        <a:cubicBezTo>
                          <a:pt x="431234" y="618681"/>
                          <a:pt x="421631" y="619291"/>
                          <a:pt x="412027" y="620815"/>
                        </a:cubicBezTo>
                        <a:cubicBezTo>
                          <a:pt x="358828" y="629199"/>
                          <a:pt x="308676" y="637126"/>
                          <a:pt x="255476" y="645662"/>
                        </a:cubicBezTo>
                        <a:cubicBezTo>
                          <a:pt x="244349" y="647339"/>
                          <a:pt x="232459" y="650388"/>
                          <a:pt x="224684" y="648254"/>
                        </a:cubicBezTo>
                        <a:cubicBezTo>
                          <a:pt x="218130" y="646424"/>
                          <a:pt x="212032" y="640022"/>
                          <a:pt x="205478" y="634229"/>
                        </a:cubicBezTo>
                        <a:cubicBezTo>
                          <a:pt x="199075" y="628589"/>
                          <a:pt x="193130" y="623254"/>
                          <a:pt x="188252" y="617767"/>
                        </a:cubicBezTo>
                        <a:cubicBezTo>
                          <a:pt x="176667" y="604810"/>
                          <a:pt x="169350" y="590633"/>
                          <a:pt x="163863" y="571274"/>
                        </a:cubicBezTo>
                        <a:cubicBezTo>
                          <a:pt x="158375" y="551610"/>
                          <a:pt x="151516" y="535909"/>
                          <a:pt x="141760" y="521123"/>
                        </a:cubicBezTo>
                        <a:cubicBezTo>
                          <a:pt x="114016" y="478746"/>
                          <a:pt x="71792" y="457252"/>
                          <a:pt x="42677" y="416705"/>
                        </a:cubicBezTo>
                        <a:cubicBezTo>
                          <a:pt x="23622" y="390333"/>
                          <a:pt x="10361" y="354663"/>
                          <a:pt x="3348" y="310610"/>
                        </a:cubicBezTo>
                        <a:cubicBezTo>
                          <a:pt x="-3511" y="267013"/>
                          <a:pt x="910" y="230581"/>
                          <a:pt x="9903" y="198570"/>
                        </a:cubicBezTo>
                        <a:cubicBezTo>
                          <a:pt x="19049" y="166101"/>
                          <a:pt x="34140" y="137900"/>
                          <a:pt x="52280" y="112901"/>
                        </a:cubicBezTo>
                        <a:cubicBezTo>
                          <a:pt x="79109" y="76012"/>
                          <a:pt x="117980" y="42933"/>
                          <a:pt x="168131" y="22202"/>
                        </a:cubicBezTo>
                        <a:cubicBezTo>
                          <a:pt x="185509" y="14885"/>
                          <a:pt x="204411" y="9702"/>
                          <a:pt x="225904" y="5130"/>
                        </a:cubicBezTo>
                        <a:close/>
                        <a:moveTo>
                          <a:pt x="400900" y="581030"/>
                        </a:moveTo>
                        <a:cubicBezTo>
                          <a:pt x="405778" y="580267"/>
                          <a:pt x="412485" y="580420"/>
                          <a:pt x="416143" y="578591"/>
                        </a:cubicBezTo>
                        <a:cubicBezTo>
                          <a:pt x="417972" y="577676"/>
                          <a:pt x="419192" y="573865"/>
                          <a:pt x="420869" y="570969"/>
                        </a:cubicBezTo>
                        <a:cubicBezTo>
                          <a:pt x="422545" y="567920"/>
                          <a:pt x="424527" y="565024"/>
                          <a:pt x="425594" y="562890"/>
                        </a:cubicBezTo>
                        <a:cubicBezTo>
                          <a:pt x="431996" y="549628"/>
                          <a:pt x="433978" y="539110"/>
                          <a:pt x="433216" y="521732"/>
                        </a:cubicBezTo>
                        <a:cubicBezTo>
                          <a:pt x="430777" y="462587"/>
                          <a:pt x="451356" y="422192"/>
                          <a:pt x="474831" y="382254"/>
                        </a:cubicBezTo>
                        <a:cubicBezTo>
                          <a:pt x="487940" y="360151"/>
                          <a:pt x="501354" y="336066"/>
                          <a:pt x="506690" y="308475"/>
                        </a:cubicBezTo>
                        <a:cubicBezTo>
                          <a:pt x="512025" y="281190"/>
                          <a:pt x="511110" y="244148"/>
                          <a:pt x="501507" y="208935"/>
                        </a:cubicBezTo>
                        <a:cubicBezTo>
                          <a:pt x="484587" y="147199"/>
                          <a:pt x="446782" y="104822"/>
                          <a:pt x="403186" y="77231"/>
                        </a:cubicBezTo>
                        <a:cubicBezTo>
                          <a:pt x="381388" y="63512"/>
                          <a:pt x="357303" y="53299"/>
                          <a:pt x="328188" y="46897"/>
                        </a:cubicBezTo>
                        <a:cubicBezTo>
                          <a:pt x="301359" y="41104"/>
                          <a:pt x="265537" y="39123"/>
                          <a:pt x="230477" y="46287"/>
                        </a:cubicBezTo>
                        <a:cubicBezTo>
                          <a:pt x="161119" y="60616"/>
                          <a:pt x="114931" y="96743"/>
                          <a:pt x="83072" y="140644"/>
                        </a:cubicBezTo>
                        <a:cubicBezTo>
                          <a:pt x="67219" y="162443"/>
                          <a:pt x="55481" y="187594"/>
                          <a:pt x="48164" y="215795"/>
                        </a:cubicBezTo>
                        <a:cubicBezTo>
                          <a:pt x="40695" y="245062"/>
                          <a:pt x="38713" y="277074"/>
                          <a:pt x="46030" y="315183"/>
                        </a:cubicBezTo>
                        <a:cubicBezTo>
                          <a:pt x="53042" y="352072"/>
                          <a:pt x="66304" y="379510"/>
                          <a:pt x="83987" y="401308"/>
                        </a:cubicBezTo>
                        <a:cubicBezTo>
                          <a:pt x="101669" y="423107"/>
                          <a:pt x="122553" y="438960"/>
                          <a:pt x="143132" y="458929"/>
                        </a:cubicBezTo>
                        <a:cubicBezTo>
                          <a:pt x="161424" y="476612"/>
                          <a:pt x="180326" y="499782"/>
                          <a:pt x="193130" y="528440"/>
                        </a:cubicBezTo>
                        <a:cubicBezTo>
                          <a:pt x="199533" y="542616"/>
                          <a:pt x="202276" y="561365"/>
                          <a:pt x="209289" y="575389"/>
                        </a:cubicBezTo>
                        <a:cubicBezTo>
                          <a:pt x="214166" y="585298"/>
                          <a:pt x="221636" y="593072"/>
                          <a:pt x="229258" y="600236"/>
                        </a:cubicBezTo>
                        <a:cubicBezTo>
                          <a:pt x="231849" y="602675"/>
                          <a:pt x="234745" y="606486"/>
                          <a:pt x="237184" y="606791"/>
                        </a:cubicBezTo>
                        <a:cubicBezTo>
                          <a:pt x="240843" y="607401"/>
                          <a:pt x="246788" y="605267"/>
                          <a:pt x="251513" y="604505"/>
                        </a:cubicBezTo>
                        <a:cubicBezTo>
                          <a:pt x="266757" y="602066"/>
                          <a:pt x="281390" y="599779"/>
                          <a:pt x="295872" y="597493"/>
                        </a:cubicBezTo>
                        <a:cubicBezTo>
                          <a:pt x="281238" y="538348"/>
                          <a:pt x="255172" y="492160"/>
                          <a:pt x="225904" y="451764"/>
                        </a:cubicBezTo>
                        <a:cubicBezTo>
                          <a:pt x="211270" y="431338"/>
                          <a:pt x="196636" y="411674"/>
                          <a:pt x="180783" y="392925"/>
                        </a:cubicBezTo>
                        <a:cubicBezTo>
                          <a:pt x="165082" y="374175"/>
                          <a:pt x="149381" y="355578"/>
                          <a:pt x="132614" y="337743"/>
                        </a:cubicBezTo>
                        <a:cubicBezTo>
                          <a:pt x="127431" y="338048"/>
                          <a:pt x="122705" y="336524"/>
                          <a:pt x="121943" y="331188"/>
                        </a:cubicBezTo>
                        <a:cubicBezTo>
                          <a:pt x="121181" y="326463"/>
                          <a:pt x="125297" y="323109"/>
                          <a:pt x="127583" y="320670"/>
                        </a:cubicBezTo>
                        <a:cubicBezTo>
                          <a:pt x="130784" y="317317"/>
                          <a:pt x="133681" y="314116"/>
                          <a:pt x="135815" y="311677"/>
                        </a:cubicBezTo>
                        <a:cubicBezTo>
                          <a:pt x="140998" y="305732"/>
                          <a:pt x="148467" y="298262"/>
                          <a:pt x="149534" y="291555"/>
                        </a:cubicBezTo>
                        <a:cubicBezTo>
                          <a:pt x="150448" y="286372"/>
                          <a:pt x="149534" y="279360"/>
                          <a:pt x="151058" y="272501"/>
                        </a:cubicBezTo>
                        <a:cubicBezTo>
                          <a:pt x="152278" y="267013"/>
                          <a:pt x="154412" y="259696"/>
                          <a:pt x="160814" y="259086"/>
                        </a:cubicBezTo>
                        <a:cubicBezTo>
                          <a:pt x="164473" y="258782"/>
                          <a:pt x="169046" y="262745"/>
                          <a:pt x="170418" y="267166"/>
                        </a:cubicBezTo>
                        <a:cubicBezTo>
                          <a:pt x="172247" y="273111"/>
                          <a:pt x="170875" y="278293"/>
                          <a:pt x="169655" y="282866"/>
                        </a:cubicBezTo>
                        <a:cubicBezTo>
                          <a:pt x="168588" y="287135"/>
                          <a:pt x="165692" y="291555"/>
                          <a:pt x="165387" y="295976"/>
                        </a:cubicBezTo>
                        <a:cubicBezTo>
                          <a:pt x="164625" y="306341"/>
                          <a:pt x="169808" y="331036"/>
                          <a:pt x="177429" y="331188"/>
                        </a:cubicBezTo>
                        <a:cubicBezTo>
                          <a:pt x="182155" y="331188"/>
                          <a:pt x="184899" y="327073"/>
                          <a:pt x="187338" y="324634"/>
                        </a:cubicBezTo>
                        <a:cubicBezTo>
                          <a:pt x="190387" y="321585"/>
                          <a:pt x="192978" y="319908"/>
                          <a:pt x="194655" y="316097"/>
                        </a:cubicBezTo>
                        <a:cubicBezTo>
                          <a:pt x="187338" y="293994"/>
                          <a:pt x="193588" y="269604"/>
                          <a:pt x="208526" y="259239"/>
                        </a:cubicBezTo>
                        <a:cubicBezTo>
                          <a:pt x="216910" y="253446"/>
                          <a:pt x="230325" y="252075"/>
                          <a:pt x="239776" y="256952"/>
                        </a:cubicBezTo>
                        <a:cubicBezTo>
                          <a:pt x="240080" y="257562"/>
                          <a:pt x="242367" y="259696"/>
                          <a:pt x="242214" y="257562"/>
                        </a:cubicBezTo>
                        <a:cubicBezTo>
                          <a:pt x="240995" y="241252"/>
                          <a:pt x="241300" y="223722"/>
                          <a:pt x="242214" y="208935"/>
                        </a:cubicBezTo>
                        <a:cubicBezTo>
                          <a:pt x="242977" y="199789"/>
                          <a:pt x="243282" y="185003"/>
                          <a:pt x="254409" y="184546"/>
                        </a:cubicBezTo>
                        <a:cubicBezTo>
                          <a:pt x="264165" y="184088"/>
                          <a:pt x="265385" y="203448"/>
                          <a:pt x="264470" y="213661"/>
                        </a:cubicBezTo>
                        <a:cubicBezTo>
                          <a:pt x="263708" y="223874"/>
                          <a:pt x="260964" y="234697"/>
                          <a:pt x="259440" y="245215"/>
                        </a:cubicBezTo>
                        <a:cubicBezTo>
                          <a:pt x="257763" y="257410"/>
                          <a:pt x="258220" y="267318"/>
                          <a:pt x="259440" y="280427"/>
                        </a:cubicBezTo>
                        <a:cubicBezTo>
                          <a:pt x="260507" y="290641"/>
                          <a:pt x="263251" y="310915"/>
                          <a:pt x="270567" y="312591"/>
                        </a:cubicBezTo>
                        <a:cubicBezTo>
                          <a:pt x="275293" y="313658"/>
                          <a:pt x="278799" y="309543"/>
                          <a:pt x="283220" y="307866"/>
                        </a:cubicBezTo>
                        <a:cubicBezTo>
                          <a:pt x="268586" y="289726"/>
                          <a:pt x="270110" y="259086"/>
                          <a:pt x="285659" y="247349"/>
                        </a:cubicBezTo>
                        <a:cubicBezTo>
                          <a:pt x="299225" y="237136"/>
                          <a:pt x="319042" y="239727"/>
                          <a:pt x="327273" y="252227"/>
                        </a:cubicBezTo>
                        <a:cubicBezTo>
                          <a:pt x="337944" y="268538"/>
                          <a:pt x="327426" y="286372"/>
                          <a:pt x="319499" y="295671"/>
                        </a:cubicBezTo>
                        <a:cubicBezTo>
                          <a:pt x="316908" y="298567"/>
                          <a:pt x="313859" y="300854"/>
                          <a:pt x="312182" y="304207"/>
                        </a:cubicBezTo>
                        <a:cubicBezTo>
                          <a:pt x="324072" y="306494"/>
                          <a:pt x="341602" y="303140"/>
                          <a:pt x="346785" y="294147"/>
                        </a:cubicBezTo>
                        <a:cubicBezTo>
                          <a:pt x="342212" y="288964"/>
                          <a:pt x="339011" y="281037"/>
                          <a:pt x="338554" y="271586"/>
                        </a:cubicBezTo>
                        <a:cubicBezTo>
                          <a:pt x="337639" y="250550"/>
                          <a:pt x="355626" y="229209"/>
                          <a:pt x="377272" y="232410"/>
                        </a:cubicBezTo>
                        <a:cubicBezTo>
                          <a:pt x="381998" y="233172"/>
                          <a:pt x="385808" y="235611"/>
                          <a:pt x="390991" y="238051"/>
                        </a:cubicBezTo>
                        <a:cubicBezTo>
                          <a:pt x="391906" y="232106"/>
                          <a:pt x="392668" y="225246"/>
                          <a:pt x="399375" y="224331"/>
                        </a:cubicBezTo>
                        <a:cubicBezTo>
                          <a:pt x="403186" y="223874"/>
                          <a:pt x="408369" y="227380"/>
                          <a:pt x="409741" y="231953"/>
                        </a:cubicBezTo>
                        <a:cubicBezTo>
                          <a:pt x="411570" y="238051"/>
                          <a:pt x="408674" y="244910"/>
                          <a:pt x="407149" y="250245"/>
                        </a:cubicBezTo>
                        <a:cubicBezTo>
                          <a:pt x="405625" y="256038"/>
                          <a:pt x="403186" y="261983"/>
                          <a:pt x="405015" y="268995"/>
                        </a:cubicBezTo>
                        <a:cubicBezTo>
                          <a:pt x="406692" y="275092"/>
                          <a:pt x="414161" y="284238"/>
                          <a:pt x="419497" y="284543"/>
                        </a:cubicBezTo>
                        <a:cubicBezTo>
                          <a:pt x="426509" y="285153"/>
                          <a:pt x="431692" y="278598"/>
                          <a:pt x="437484" y="278903"/>
                        </a:cubicBezTo>
                        <a:cubicBezTo>
                          <a:pt x="445106" y="279513"/>
                          <a:pt x="444953" y="287592"/>
                          <a:pt x="442210" y="291403"/>
                        </a:cubicBezTo>
                        <a:cubicBezTo>
                          <a:pt x="440990" y="293080"/>
                          <a:pt x="439466" y="294147"/>
                          <a:pt x="438399" y="296128"/>
                        </a:cubicBezTo>
                        <a:cubicBezTo>
                          <a:pt x="435502" y="301006"/>
                          <a:pt x="433368" y="306951"/>
                          <a:pt x="430929" y="312439"/>
                        </a:cubicBezTo>
                        <a:cubicBezTo>
                          <a:pt x="423460" y="329054"/>
                          <a:pt x="415686" y="345060"/>
                          <a:pt x="408521" y="361828"/>
                        </a:cubicBezTo>
                        <a:cubicBezTo>
                          <a:pt x="380321" y="427375"/>
                          <a:pt x="350748" y="502983"/>
                          <a:pt x="356693" y="587889"/>
                        </a:cubicBezTo>
                        <a:cubicBezTo>
                          <a:pt x="372089" y="585450"/>
                          <a:pt x="385961" y="583164"/>
                          <a:pt x="401052" y="580877"/>
                        </a:cubicBezTo>
                        <a:close/>
                        <a:moveTo>
                          <a:pt x="313402" y="278446"/>
                        </a:moveTo>
                        <a:cubicBezTo>
                          <a:pt x="315383" y="274940"/>
                          <a:pt x="317060" y="268995"/>
                          <a:pt x="315688" y="263812"/>
                        </a:cubicBezTo>
                        <a:cubicBezTo>
                          <a:pt x="312944" y="253751"/>
                          <a:pt x="298311" y="254971"/>
                          <a:pt x="292518" y="261983"/>
                        </a:cubicBezTo>
                        <a:cubicBezTo>
                          <a:pt x="286268" y="269604"/>
                          <a:pt x="287183" y="289269"/>
                          <a:pt x="295414" y="297805"/>
                        </a:cubicBezTo>
                        <a:cubicBezTo>
                          <a:pt x="301664" y="291403"/>
                          <a:pt x="308829" y="286830"/>
                          <a:pt x="313402" y="278446"/>
                        </a:cubicBezTo>
                        <a:close/>
                        <a:moveTo>
                          <a:pt x="214166" y="274330"/>
                        </a:moveTo>
                        <a:cubicBezTo>
                          <a:pt x="203344" y="286068"/>
                          <a:pt x="203801" y="323109"/>
                          <a:pt x="224684" y="323567"/>
                        </a:cubicBezTo>
                        <a:cubicBezTo>
                          <a:pt x="226209" y="323567"/>
                          <a:pt x="227885" y="323567"/>
                          <a:pt x="229562" y="322804"/>
                        </a:cubicBezTo>
                        <a:cubicBezTo>
                          <a:pt x="239623" y="319299"/>
                          <a:pt x="245873" y="299482"/>
                          <a:pt x="243434" y="286220"/>
                        </a:cubicBezTo>
                        <a:cubicBezTo>
                          <a:pt x="241300" y="274330"/>
                          <a:pt x="231392" y="266403"/>
                          <a:pt x="219806" y="270824"/>
                        </a:cubicBezTo>
                        <a:cubicBezTo>
                          <a:pt x="217368" y="271739"/>
                          <a:pt x="215386" y="272806"/>
                          <a:pt x="214014" y="274483"/>
                        </a:cubicBezTo>
                        <a:close/>
                        <a:moveTo>
                          <a:pt x="358523" y="285001"/>
                        </a:moveTo>
                        <a:cubicBezTo>
                          <a:pt x="360657" y="287592"/>
                          <a:pt x="365535" y="290336"/>
                          <a:pt x="369955" y="290946"/>
                        </a:cubicBezTo>
                        <a:cubicBezTo>
                          <a:pt x="373766" y="291555"/>
                          <a:pt x="381540" y="291860"/>
                          <a:pt x="385656" y="288964"/>
                        </a:cubicBezTo>
                        <a:cubicBezTo>
                          <a:pt x="389010" y="286525"/>
                          <a:pt x="390077" y="279360"/>
                          <a:pt x="389619" y="273720"/>
                        </a:cubicBezTo>
                        <a:cubicBezTo>
                          <a:pt x="388705" y="261068"/>
                          <a:pt x="382912" y="250398"/>
                          <a:pt x="374986" y="247654"/>
                        </a:cubicBezTo>
                        <a:cubicBezTo>
                          <a:pt x="355626" y="247654"/>
                          <a:pt x="348005" y="272653"/>
                          <a:pt x="358523" y="285153"/>
                        </a:cubicBezTo>
                        <a:close/>
                        <a:moveTo>
                          <a:pt x="140235" y="331036"/>
                        </a:moveTo>
                        <a:cubicBezTo>
                          <a:pt x="173619" y="367620"/>
                          <a:pt x="206240" y="404662"/>
                          <a:pt x="235203" y="446734"/>
                        </a:cubicBezTo>
                        <a:cubicBezTo>
                          <a:pt x="264013" y="488806"/>
                          <a:pt x="291451" y="535299"/>
                          <a:pt x="306085" y="595968"/>
                        </a:cubicBezTo>
                        <a:cubicBezTo>
                          <a:pt x="319499" y="593834"/>
                          <a:pt x="332914" y="591700"/>
                          <a:pt x="346328" y="589566"/>
                        </a:cubicBezTo>
                        <a:cubicBezTo>
                          <a:pt x="341145" y="529507"/>
                          <a:pt x="355017" y="479813"/>
                          <a:pt x="369803" y="433625"/>
                        </a:cubicBezTo>
                        <a:cubicBezTo>
                          <a:pt x="384589" y="386980"/>
                          <a:pt x="405320" y="344298"/>
                          <a:pt x="424832" y="300701"/>
                        </a:cubicBezTo>
                        <a:cubicBezTo>
                          <a:pt x="425289" y="300396"/>
                          <a:pt x="426204" y="298720"/>
                          <a:pt x="424679" y="299329"/>
                        </a:cubicBezTo>
                        <a:cubicBezTo>
                          <a:pt x="413247" y="302073"/>
                          <a:pt x="408369" y="295976"/>
                          <a:pt x="401967" y="291860"/>
                        </a:cubicBezTo>
                        <a:cubicBezTo>
                          <a:pt x="399223" y="306494"/>
                          <a:pt x="371480" y="309847"/>
                          <a:pt x="359285" y="303750"/>
                        </a:cubicBezTo>
                        <a:cubicBezTo>
                          <a:pt x="353492" y="311219"/>
                          <a:pt x="343279" y="317774"/>
                          <a:pt x="330627" y="319756"/>
                        </a:cubicBezTo>
                        <a:cubicBezTo>
                          <a:pt x="318432" y="321585"/>
                          <a:pt x="306390" y="318994"/>
                          <a:pt x="297549" y="316250"/>
                        </a:cubicBezTo>
                        <a:cubicBezTo>
                          <a:pt x="290536" y="322195"/>
                          <a:pt x="275445" y="331951"/>
                          <a:pt x="264013" y="327530"/>
                        </a:cubicBezTo>
                        <a:cubicBezTo>
                          <a:pt x="259135" y="325701"/>
                          <a:pt x="257458" y="321433"/>
                          <a:pt x="254104" y="317164"/>
                        </a:cubicBezTo>
                        <a:cubicBezTo>
                          <a:pt x="250446" y="326615"/>
                          <a:pt x="242824" y="336676"/>
                          <a:pt x="230020" y="338810"/>
                        </a:cubicBezTo>
                        <a:cubicBezTo>
                          <a:pt x="219044" y="340639"/>
                          <a:pt x="210813" y="335457"/>
                          <a:pt x="203344" y="330274"/>
                        </a:cubicBezTo>
                        <a:cubicBezTo>
                          <a:pt x="197094" y="335762"/>
                          <a:pt x="193283" y="342926"/>
                          <a:pt x="184289" y="345670"/>
                        </a:cubicBezTo>
                        <a:cubicBezTo>
                          <a:pt x="165082" y="351310"/>
                          <a:pt x="155784" y="337286"/>
                          <a:pt x="152430" y="318231"/>
                        </a:cubicBezTo>
                        <a:cubicBezTo>
                          <a:pt x="152430" y="317926"/>
                          <a:pt x="152430" y="317622"/>
                          <a:pt x="151820" y="317774"/>
                        </a:cubicBezTo>
                        <a:cubicBezTo>
                          <a:pt x="149229" y="323109"/>
                          <a:pt x="143284" y="326005"/>
                          <a:pt x="140235" y="33103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74" name="Freeform: Shape 73">
                    <a:extLst>
                      <a:ext uri="{FF2B5EF4-FFF2-40B4-BE49-F238E27FC236}">
                        <a16:creationId xmlns:a16="http://schemas.microsoft.com/office/drawing/2014/main" id="{FBE8A198-088F-CDB5-7767-6C09B4164356}"/>
                      </a:ext>
                    </a:extLst>
                  </p:cNvPr>
                  <p:cNvSpPr/>
                  <p:nvPr/>
                </p:nvSpPr>
                <p:spPr>
                  <a:xfrm>
                    <a:off x="2502766" y="3585795"/>
                    <a:ext cx="208815" cy="59095"/>
                  </a:xfrm>
                  <a:custGeom>
                    <a:avLst/>
                    <a:gdLst>
                      <a:gd name="connsiteX0" fmla="*/ 10548 w 208815"/>
                      <a:gd name="connsiteY0" fmla="*/ 29118 h 59095"/>
                      <a:gd name="connsiteX1" fmla="*/ 58413 w 208815"/>
                      <a:gd name="connsiteY1" fmla="*/ 21039 h 59095"/>
                      <a:gd name="connsiteX2" fmla="*/ 153227 w 208815"/>
                      <a:gd name="connsiteY2" fmla="*/ 6101 h 59095"/>
                      <a:gd name="connsiteX3" fmla="*/ 177007 w 208815"/>
                      <a:gd name="connsiteY3" fmla="*/ 2290 h 59095"/>
                      <a:gd name="connsiteX4" fmla="*/ 198806 w 208815"/>
                      <a:gd name="connsiteY4" fmla="*/ 766 h 59095"/>
                      <a:gd name="connsiteX5" fmla="*/ 208714 w 208815"/>
                      <a:gd name="connsiteY5" fmla="*/ 13875 h 59095"/>
                      <a:gd name="connsiteX6" fmla="*/ 201854 w 208815"/>
                      <a:gd name="connsiteY6" fmla="*/ 28661 h 59095"/>
                      <a:gd name="connsiteX7" fmla="*/ 178684 w 208815"/>
                      <a:gd name="connsiteY7" fmla="*/ 33234 h 59095"/>
                      <a:gd name="connsiteX8" fmla="*/ 34176 w 208815"/>
                      <a:gd name="connsiteY8" fmla="*/ 56100 h 59095"/>
                      <a:gd name="connsiteX9" fmla="*/ 11158 w 208815"/>
                      <a:gd name="connsiteY9" fmla="*/ 58844 h 59095"/>
                      <a:gd name="connsiteX10" fmla="*/ 9634 w 208815"/>
                      <a:gd name="connsiteY10" fmla="*/ 29271 h 59095"/>
                      <a:gd name="connsiteX11" fmla="*/ 10548 w 208815"/>
                      <a:gd name="connsiteY11" fmla="*/ 29271 h 590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08815" h="59095">
                        <a:moveTo>
                          <a:pt x="10548" y="29118"/>
                        </a:moveTo>
                        <a:cubicBezTo>
                          <a:pt x="23505" y="24850"/>
                          <a:pt x="43474" y="23478"/>
                          <a:pt x="58413" y="21039"/>
                        </a:cubicBezTo>
                        <a:cubicBezTo>
                          <a:pt x="88900" y="16162"/>
                          <a:pt x="120606" y="11284"/>
                          <a:pt x="153227" y="6101"/>
                        </a:cubicBezTo>
                        <a:cubicBezTo>
                          <a:pt x="163288" y="4424"/>
                          <a:pt x="169843" y="3509"/>
                          <a:pt x="177007" y="2290"/>
                        </a:cubicBezTo>
                        <a:cubicBezTo>
                          <a:pt x="186611" y="766"/>
                          <a:pt x="193470" y="-1064"/>
                          <a:pt x="198806" y="766"/>
                        </a:cubicBezTo>
                        <a:cubicBezTo>
                          <a:pt x="203531" y="2290"/>
                          <a:pt x="207952" y="7320"/>
                          <a:pt x="208714" y="13875"/>
                        </a:cubicBezTo>
                        <a:cubicBezTo>
                          <a:pt x="209476" y="20430"/>
                          <a:pt x="205818" y="26375"/>
                          <a:pt x="201854" y="28661"/>
                        </a:cubicBezTo>
                        <a:cubicBezTo>
                          <a:pt x="197434" y="31253"/>
                          <a:pt x="187220" y="31862"/>
                          <a:pt x="178684" y="33234"/>
                        </a:cubicBezTo>
                        <a:cubicBezTo>
                          <a:pt x="130057" y="41008"/>
                          <a:pt x="84174" y="48173"/>
                          <a:pt x="34176" y="56100"/>
                        </a:cubicBezTo>
                        <a:cubicBezTo>
                          <a:pt x="26401" y="57319"/>
                          <a:pt x="16188" y="59910"/>
                          <a:pt x="11158" y="58844"/>
                        </a:cubicBezTo>
                        <a:cubicBezTo>
                          <a:pt x="-2256" y="55795"/>
                          <a:pt x="-4543" y="33844"/>
                          <a:pt x="9634" y="29271"/>
                        </a:cubicBezTo>
                        <a:cubicBezTo>
                          <a:pt x="9938" y="29271"/>
                          <a:pt x="10243" y="29271"/>
                          <a:pt x="10548" y="2927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75" name="Freeform: Shape 74">
                    <a:extLst>
                      <a:ext uri="{FF2B5EF4-FFF2-40B4-BE49-F238E27FC236}">
                        <a16:creationId xmlns:a16="http://schemas.microsoft.com/office/drawing/2014/main" id="{36E19D55-98D1-6D76-BAB7-9F6AB2738C20}"/>
                      </a:ext>
                    </a:extLst>
                  </p:cNvPr>
                  <p:cNvSpPr/>
                  <p:nvPr/>
                </p:nvSpPr>
                <p:spPr>
                  <a:xfrm>
                    <a:off x="2509717" y="3629043"/>
                    <a:ext cx="208704" cy="59005"/>
                  </a:xfrm>
                  <a:custGeom>
                    <a:avLst/>
                    <a:gdLst>
                      <a:gd name="connsiteX0" fmla="*/ 9695 w 208704"/>
                      <a:gd name="connsiteY0" fmla="*/ 29467 h 59005"/>
                      <a:gd name="connsiteX1" fmla="*/ 33780 w 208704"/>
                      <a:gd name="connsiteY1" fmla="*/ 25199 h 59005"/>
                      <a:gd name="connsiteX2" fmla="*/ 152374 w 208704"/>
                      <a:gd name="connsiteY2" fmla="*/ 6450 h 59005"/>
                      <a:gd name="connsiteX3" fmla="*/ 176154 w 208704"/>
                      <a:gd name="connsiteY3" fmla="*/ 2639 h 59005"/>
                      <a:gd name="connsiteX4" fmla="*/ 198258 w 208704"/>
                      <a:gd name="connsiteY4" fmla="*/ 505 h 59005"/>
                      <a:gd name="connsiteX5" fmla="*/ 208623 w 208704"/>
                      <a:gd name="connsiteY5" fmla="*/ 13919 h 59005"/>
                      <a:gd name="connsiteX6" fmla="*/ 202221 w 208704"/>
                      <a:gd name="connsiteY6" fmla="*/ 28248 h 59005"/>
                      <a:gd name="connsiteX7" fmla="*/ 179203 w 208704"/>
                      <a:gd name="connsiteY7" fmla="*/ 33278 h 59005"/>
                      <a:gd name="connsiteX8" fmla="*/ 33780 w 208704"/>
                      <a:gd name="connsiteY8" fmla="*/ 56296 h 59005"/>
                      <a:gd name="connsiteX9" fmla="*/ 10762 w 208704"/>
                      <a:gd name="connsiteY9" fmla="*/ 58582 h 59005"/>
                      <a:gd name="connsiteX10" fmla="*/ 9848 w 208704"/>
                      <a:gd name="connsiteY10" fmla="*/ 29467 h 590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08704" h="59005">
                        <a:moveTo>
                          <a:pt x="9695" y="29467"/>
                        </a:moveTo>
                        <a:cubicBezTo>
                          <a:pt x="15640" y="27333"/>
                          <a:pt x="26311" y="26266"/>
                          <a:pt x="33780" y="25199"/>
                        </a:cubicBezTo>
                        <a:cubicBezTo>
                          <a:pt x="73565" y="18797"/>
                          <a:pt x="111674" y="12852"/>
                          <a:pt x="152374" y="6450"/>
                        </a:cubicBezTo>
                        <a:cubicBezTo>
                          <a:pt x="162435" y="4925"/>
                          <a:pt x="169295" y="3706"/>
                          <a:pt x="176154" y="2639"/>
                        </a:cubicBezTo>
                        <a:cubicBezTo>
                          <a:pt x="185300" y="1267"/>
                          <a:pt x="193075" y="-1020"/>
                          <a:pt x="198258" y="505"/>
                        </a:cubicBezTo>
                        <a:cubicBezTo>
                          <a:pt x="202221" y="1724"/>
                          <a:pt x="207861" y="6297"/>
                          <a:pt x="208623" y="13919"/>
                        </a:cubicBezTo>
                        <a:cubicBezTo>
                          <a:pt x="209233" y="19407"/>
                          <a:pt x="206337" y="25352"/>
                          <a:pt x="202221" y="28248"/>
                        </a:cubicBezTo>
                        <a:cubicBezTo>
                          <a:pt x="197953" y="31144"/>
                          <a:pt x="187435" y="31906"/>
                          <a:pt x="179203" y="33278"/>
                        </a:cubicBezTo>
                        <a:cubicBezTo>
                          <a:pt x="130271" y="41052"/>
                          <a:pt x="83474" y="48369"/>
                          <a:pt x="33780" y="56296"/>
                        </a:cubicBezTo>
                        <a:cubicBezTo>
                          <a:pt x="25244" y="57668"/>
                          <a:pt x="15335" y="59954"/>
                          <a:pt x="10762" y="58582"/>
                        </a:cubicBezTo>
                        <a:cubicBezTo>
                          <a:pt x="-2805" y="54772"/>
                          <a:pt x="-4024" y="34193"/>
                          <a:pt x="9848" y="2946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76" name="Freeform: Shape 75">
                    <a:extLst>
                      <a:ext uri="{FF2B5EF4-FFF2-40B4-BE49-F238E27FC236}">
                        <a16:creationId xmlns:a16="http://schemas.microsoft.com/office/drawing/2014/main" id="{B452CBF3-517E-8A3B-FE1D-E01C782E9586}"/>
                      </a:ext>
                    </a:extLst>
                  </p:cNvPr>
                  <p:cNvSpPr/>
                  <p:nvPr/>
                </p:nvSpPr>
                <p:spPr>
                  <a:xfrm>
                    <a:off x="2531515" y="3673920"/>
                    <a:ext cx="178621" cy="55312"/>
                  </a:xfrm>
                  <a:custGeom>
                    <a:avLst/>
                    <a:gdLst>
                      <a:gd name="connsiteX0" fmla="*/ 8476 w 178621"/>
                      <a:gd name="connsiteY0" fmla="*/ 25290 h 55312"/>
                      <a:gd name="connsiteX1" fmla="*/ 48566 w 178621"/>
                      <a:gd name="connsiteY1" fmla="*/ 18431 h 55312"/>
                      <a:gd name="connsiteX2" fmla="*/ 147496 w 178621"/>
                      <a:gd name="connsiteY2" fmla="*/ 2730 h 55312"/>
                      <a:gd name="connsiteX3" fmla="*/ 166856 w 178621"/>
                      <a:gd name="connsiteY3" fmla="*/ 139 h 55312"/>
                      <a:gd name="connsiteX4" fmla="*/ 177679 w 178621"/>
                      <a:gd name="connsiteY4" fmla="*/ 10352 h 55312"/>
                      <a:gd name="connsiteX5" fmla="*/ 171581 w 178621"/>
                      <a:gd name="connsiteY5" fmla="*/ 29711 h 55312"/>
                      <a:gd name="connsiteX6" fmla="*/ 151917 w 178621"/>
                      <a:gd name="connsiteY6" fmla="*/ 33370 h 55312"/>
                      <a:gd name="connsiteX7" fmla="*/ 31188 w 178621"/>
                      <a:gd name="connsiteY7" fmla="*/ 52424 h 55312"/>
                      <a:gd name="connsiteX8" fmla="*/ 11372 w 178621"/>
                      <a:gd name="connsiteY8" fmla="*/ 55168 h 55312"/>
                      <a:gd name="connsiteX9" fmla="*/ 8476 w 178621"/>
                      <a:gd name="connsiteY9" fmla="*/ 25443 h 553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78621" h="55312">
                        <a:moveTo>
                          <a:pt x="8476" y="25290"/>
                        </a:moveTo>
                        <a:cubicBezTo>
                          <a:pt x="18536" y="21480"/>
                          <a:pt x="36524" y="20413"/>
                          <a:pt x="48566" y="18431"/>
                        </a:cubicBezTo>
                        <a:cubicBezTo>
                          <a:pt x="81797" y="13096"/>
                          <a:pt x="113351" y="8218"/>
                          <a:pt x="147496" y="2730"/>
                        </a:cubicBezTo>
                        <a:cubicBezTo>
                          <a:pt x="152679" y="1968"/>
                          <a:pt x="162435" y="-623"/>
                          <a:pt x="166856" y="139"/>
                        </a:cubicBezTo>
                        <a:cubicBezTo>
                          <a:pt x="171886" y="901"/>
                          <a:pt x="176459" y="6694"/>
                          <a:pt x="177679" y="10352"/>
                        </a:cubicBezTo>
                        <a:cubicBezTo>
                          <a:pt x="180575" y="19346"/>
                          <a:pt x="176307" y="27272"/>
                          <a:pt x="171581" y="29711"/>
                        </a:cubicBezTo>
                        <a:cubicBezTo>
                          <a:pt x="167465" y="31845"/>
                          <a:pt x="159234" y="32150"/>
                          <a:pt x="151917" y="33370"/>
                        </a:cubicBezTo>
                        <a:cubicBezTo>
                          <a:pt x="110455" y="39924"/>
                          <a:pt x="73108" y="45869"/>
                          <a:pt x="31188" y="52424"/>
                        </a:cubicBezTo>
                        <a:cubicBezTo>
                          <a:pt x="24329" y="53491"/>
                          <a:pt x="16250" y="55930"/>
                          <a:pt x="11372" y="55168"/>
                        </a:cubicBezTo>
                        <a:cubicBezTo>
                          <a:pt x="-671" y="53339"/>
                          <a:pt x="-5396" y="30778"/>
                          <a:pt x="8476" y="2544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77" name="Freeform: Shape 76">
                    <a:extLst>
                      <a:ext uri="{FF2B5EF4-FFF2-40B4-BE49-F238E27FC236}">
                        <a16:creationId xmlns:a16="http://schemas.microsoft.com/office/drawing/2014/main" id="{82D5C4CD-9AE9-2CEB-C45D-A01F1770BEAD}"/>
                      </a:ext>
                    </a:extLst>
                  </p:cNvPr>
                  <p:cNvSpPr/>
                  <p:nvPr/>
                </p:nvSpPr>
                <p:spPr>
                  <a:xfrm>
                    <a:off x="2575778" y="3723394"/>
                    <a:ext cx="103377" cy="42542"/>
                  </a:xfrm>
                  <a:custGeom>
                    <a:avLst/>
                    <a:gdLst>
                      <a:gd name="connsiteX0" fmla="*/ 11772 w 103377"/>
                      <a:gd name="connsiteY0" fmla="*/ 12248 h 42542"/>
                      <a:gd name="connsiteX1" fmla="*/ 52929 w 103377"/>
                      <a:gd name="connsiteY1" fmla="*/ 5389 h 42542"/>
                      <a:gd name="connsiteX2" fmla="*/ 73051 w 103377"/>
                      <a:gd name="connsiteY2" fmla="*/ 2188 h 42542"/>
                      <a:gd name="connsiteX3" fmla="*/ 92105 w 103377"/>
                      <a:gd name="connsiteY3" fmla="*/ 511 h 42542"/>
                      <a:gd name="connsiteX4" fmla="*/ 96526 w 103377"/>
                      <a:gd name="connsiteY4" fmla="*/ 28711 h 42542"/>
                      <a:gd name="connsiteX5" fmla="*/ 75642 w 103377"/>
                      <a:gd name="connsiteY5" fmla="*/ 32979 h 42542"/>
                      <a:gd name="connsiteX6" fmla="*/ 32198 w 103377"/>
                      <a:gd name="connsiteY6" fmla="*/ 39839 h 42542"/>
                      <a:gd name="connsiteX7" fmla="*/ 11467 w 103377"/>
                      <a:gd name="connsiteY7" fmla="*/ 42278 h 42542"/>
                      <a:gd name="connsiteX8" fmla="*/ 34 w 103377"/>
                      <a:gd name="connsiteY8" fmla="*/ 27644 h 42542"/>
                      <a:gd name="connsiteX9" fmla="*/ 11924 w 103377"/>
                      <a:gd name="connsiteY9" fmla="*/ 12401 h 425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3377" h="42542">
                        <a:moveTo>
                          <a:pt x="11772" y="12248"/>
                        </a:moveTo>
                        <a:cubicBezTo>
                          <a:pt x="23357" y="8590"/>
                          <a:pt x="39363" y="7370"/>
                          <a:pt x="52929" y="5389"/>
                        </a:cubicBezTo>
                        <a:cubicBezTo>
                          <a:pt x="59636" y="4322"/>
                          <a:pt x="64514" y="3559"/>
                          <a:pt x="73051" y="2188"/>
                        </a:cubicBezTo>
                        <a:cubicBezTo>
                          <a:pt x="79453" y="1273"/>
                          <a:pt x="86160" y="-1014"/>
                          <a:pt x="92105" y="511"/>
                        </a:cubicBezTo>
                        <a:cubicBezTo>
                          <a:pt x="104757" y="3712"/>
                          <a:pt x="107501" y="22156"/>
                          <a:pt x="96526" y="28711"/>
                        </a:cubicBezTo>
                        <a:cubicBezTo>
                          <a:pt x="91953" y="31455"/>
                          <a:pt x="82807" y="31760"/>
                          <a:pt x="75642" y="32979"/>
                        </a:cubicBezTo>
                        <a:cubicBezTo>
                          <a:pt x="60704" y="35266"/>
                          <a:pt x="47442" y="37400"/>
                          <a:pt x="32198" y="39839"/>
                        </a:cubicBezTo>
                        <a:cubicBezTo>
                          <a:pt x="25643" y="40906"/>
                          <a:pt x="16193" y="43345"/>
                          <a:pt x="11467" y="42278"/>
                        </a:cubicBezTo>
                        <a:cubicBezTo>
                          <a:pt x="5522" y="40906"/>
                          <a:pt x="339" y="34656"/>
                          <a:pt x="34" y="27644"/>
                        </a:cubicBezTo>
                        <a:cubicBezTo>
                          <a:pt x="-575" y="17583"/>
                          <a:pt x="7046" y="13925"/>
                          <a:pt x="11924" y="1240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</p:grpSp>
            <p:grpSp>
              <p:nvGrpSpPr>
                <p:cNvPr id="29" name="Graphic 4">
                  <a:extLst>
                    <a:ext uri="{FF2B5EF4-FFF2-40B4-BE49-F238E27FC236}">
                      <a16:creationId xmlns:a16="http://schemas.microsoft.com/office/drawing/2014/main" id="{734660B1-D55B-4C44-933C-68E14A724BA9}"/>
                    </a:ext>
                  </a:extLst>
                </p:cNvPr>
                <p:cNvGrpSpPr/>
                <p:nvPr/>
              </p:nvGrpSpPr>
              <p:grpSpPr>
                <a:xfrm>
                  <a:off x="3000655" y="2838157"/>
                  <a:ext cx="550792" cy="811928"/>
                  <a:chOff x="3000655" y="2838157"/>
                  <a:chExt cx="550792" cy="811928"/>
                </a:xfrm>
                <a:solidFill>
                  <a:srgbClr val="FFFFFF"/>
                </a:solidFill>
              </p:grpSpPr>
              <p:sp>
                <p:nvSpPr>
                  <p:cNvPr id="60" name="Freeform: Shape 59">
                    <a:extLst>
                      <a:ext uri="{FF2B5EF4-FFF2-40B4-BE49-F238E27FC236}">
                        <a16:creationId xmlns:a16="http://schemas.microsoft.com/office/drawing/2014/main" id="{7BFD21BA-AB61-2E9A-2021-7C9C4195FC84}"/>
                      </a:ext>
                    </a:extLst>
                  </p:cNvPr>
                  <p:cNvSpPr/>
                  <p:nvPr/>
                </p:nvSpPr>
                <p:spPr>
                  <a:xfrm>
                    <a:off x="3233845" y="3469944"/>
                    <a:ext cx="208815" cy="59148"/>
                  </a:xfrm>
                  <a:custGeom>
                    <a:avLst/>
                    <a:gdLst>
                      <a:gd name="connsiteX0" fmla="*/ 9633 w 208815"/>
                      <a:gd name="connsiteY0" fmla="*/ 29271 h 59148"/>
                      <a:gd name="connsiteX1" fmla="*/ 11158 w 208815"/>
                      <a:gd name="connsiteY1" fmla="*/ 58843 h 59148"/>
                      <a:gd name="connsiteX2" fmla="*/ 34176 w 208815"/>
                      <a:gd name="connsiteY2" fmla="*/ 56100 h 59148"/>
                      <a:gd name="connsiteX3" fmla="*/ 178684 w 208815"/>
                      <a:gd name="connsiteY3" fmla="*/ 33234 h 59148"/>
                      <a:gd name="connsiteX4" fmla="*/ 201854 w 208815"/>
                      <a:gd name="connsiteY4" fmla="*/ 28661 h 59148"/>
                      <a:gd name="connsiteX5" fmla="*/ 208714 w 208815"/>
                      <a:gd name="connsiteY5" fmla="*/ 13875 h 59148"/>
                      <a:gd name="connsiteX6" fmla="*/ 198806 w 208815"/>
                      <a:gd name="connsiteY6" fmla="*/ 766 h 59148"/>
                      <a:gd name="connsiteX7" fmla="*/ 177007 w 208815"/>
                      <a:gd name="connsiteY7" fmla="*/ 2290 h 59148"/>
                      <a:gd name="connsiteX8" fmla="*/ 153227 w 208815"/>
                      <a:gd name="connsiteY8" fmla="*/ 6101 h 59148"/>
                      <a:gd name="connsiteX9" fmla="*/ 58413 w 208815"/>
                      <a:gd name="connsiteY9" fmla="*/ 21039 h 59148"/>
                      <a:gd name="connsiteX10" fmla="*/ 10701 w 208815"/>
                      <a:gd name="connsiteY10" fmla="*/ 29118 h 59148"/>
                      <a:gd name="connsiteX11" fmla="*/ 9786 w 208815"/>
                      <a:gd name="connsiteY11" fmla="*/ 29118 h 591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08815" h="59148">
                        <a:moveTo>
                          <a:pt x="9633" y="29271"/>
                        </a:moveTo>
                        <a:cubicBezTo>
                          <a:pt x="-4543" y="33844"/>
                          <a:pt x="-2256" y="55795"/>
                          <a:pt x="11158" y="58843"/>
                        </a:cubicBezTo>
                        <a:cubicBezTo>
                          <a:pt x="16188" y="60063"/>
                          <a:pt x="26401" y="57319"/>
                          <a:pt x="34176" y="56100"/>
                        </a:cubicBezTo>
                        <a:cubicBezTo>
                          <a:pt x="84174" y="48173"/>
                          <a:pt x="129905" y="40856"/>
                          <a:pt x="178684" y="33234"/>
                        </a:cubicBezTo>
                        <a:cubicBezTo>
                          <a:pt x="187221" y="31862"/>
                          <a:pt x="197434" y="31253"/>
                          <a:pt x="201854" y="28661"/>
                        </a:cubicBezTo>
                        <a:cubicBezTo>
                          <a:pt x="205818" y="26222"/>
                          <a:pt x="209476" y="20277"/>
                          <a:pt x="208714" y="13875"/>
                        </a:cubicBezTo>
                        <a:cubicBezTo>
                          <a:pt x="207952" y="7473"/>
                          <a:pt x="203531" y="2442"/>
                          <a:pt x="198806" y="766"/>
                        </a:cubicBezTo>
                        <a:cubicBezTo>
                          <a:pt x="193470" y="-1064"/>
                          <a:pt x="186611" y="766"/>
                          <a:pt x="177007" y="2290"/>
                        </a:cubicBezTo>
                        <a:cubicBezTo>
                          <a:pt x="169995" y="3357"/>
                          <a:pt x="163288" y="4424"/>
                          <a:pt x="153227" y="6101"/>
                        </a:cubicBezTo>
                        <a:cubicBezTo>
                          <a:pt x="120606" y="11284"/>
                          <a:pt x="88900" y="16314"/>
                          <a:pt x="58413" y="21039"/>
                        </a:cubicBezTo>
                        <a:cubicBezTo>
                          <a:pt x="43474" y="23478"/>
                          <a:pt x="23505" y="24850"/>
                          <a:pt x="10701" y="29118"/>
                        </a:cubicBezTo>
                        <a:cubicBezTo>
                          <a:pt x="10396" y="29118"/>
                          <a:pt x="10091" y="29118"/>
                          <a:pt x="9786" y="2911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61" name="Freeform: Shape 60">
                    <a:extLst>
                      <a:ext uri="{FF2B5EF4-FFF2-40B4-BE49-F238E27FC236}">
                        <a16:creationId xmlns:a16="http://schemas.microsoft.com/office/drawing/2014/main" id="{AD2D9279-C967-A4C4-77B4-E49FAF13C4E0}"/>
                      </a:ext>
                    </a:extLst>
                  </p:cNvPr>
                  <p:cNvSpPr/>
                  <p:nvPr/>
                </p:nvSpPr>
                <p:spPr>
                  <a:xfrm>
                    <a:off x="3240338" y="3513192"/>
                    <a:ext cx="208860" cy="59097"/>
                  </a:xfrm>
                  <a:custGeom>
                    <a:avLst/>
                    <a:gdLst>
                      <a:gd name="connsiteX0" fmla="*/ 10915 w 208860"/>
                      <a:gd name="connsiteY0" fmla="*/ 58735 h 59097"/>
                      <a:gd name="connsiteX1" fmla="*/ 33932 w 208860"/>
                      <a:gd name="connsiteY1" fmla="*/ 56448 h 59097"/>
                      <a:gd name="connsiteX2" fmla="*/ 179356 w 208860"/>
                      <a:gd name="connsiteY2" fmla="*/ 33431 h 59097"/>
                      <a:gd name="connsiteX3" fmla="*/ 202373 w 208860"/>
                      <a:gd name="connsiteY3" fmla="*/ 28400 h 59097"/>
                      <a:gd name="connsiteX4" fmla="*/ 208776 w 208860"/>
                      <a:gd name="connsiteY4" fmla="*/ 14071 h 59097"/>
                      <a:gd name="connsiteX5" fmla="*/ 198410 w 208860"/>
                      <a:gd name="connsiteY5" fmla="*/ 505 h 59097"/>
                      <a:gd name="connsiteX6" fmla="*/ 176307 w 208860"/>
                      <a:gd name="connsiteY6" fmla="*/ 2639 h 59097"/>
                      <a:gd name="connsiteX7" fmla="*/ 152527 w 208860"/>
                      <a:gd name="connsiteY7" fmla="*/ 6450 h 59097"/>
                      <a:gd name="connsiteX8" fmla="*/ 33932 w 208860"/>
                      <a:gd name="connsiteY8" fmla="*/ 25199 h 59097"/>
                      <a:gd name="connsiteX9" fmla="*/ 9848 w 208860"/>
                      <a:gd name="connsiteY9" fmla="*/ 29467 h 59097"/>
                      <a:gd name="connsiteX10" fmla="*/ 10762 w 208860"/>
                      <a:gd name="connsiteY10" fmla="*/ 58583 h 590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08860" h="59097">
                        <a:moveTo>
                          <a:pt x="10915" y="58735"/>
                        </a:moveTo>
                        <a:cubicBezTo>
                          <a:pt x="15640" y="59954"/>
                          <a:pt x="25548" y="57820"/>
                          <a:pt x="33932" y="56448"/>
                        </a:cubicBezTo>
                        <a:cubicBezTo>
                          <a:pt x="83474" y="48522"/>
                          <a:pt x="130272" y="41205"/>
                          <a:pt x="179356" y="33431"/>
                        </a:cubicBezTo>
                        <a:cubicBezTo>
                          <a:pt x="187587" y="32059"/>
                          <a:pt x="198105" y="31297"/>
                          <a:pt x="202373" y="28400"/>
                        </a:cubicBezTo>
                        <a:cubicBezTo>
                          <a:pt x="206642" y="25504"/>
                          <a:pt x="209385" y="19559"/>
                          <a:pt x="208776" y="14071"/>
                        </a:cubicBezTo>
                        <a:cubicBezTo>
                          <a:pt x="208013" y="6297"/>
                          <a:pt x="202373" y="1724"/>
                          <a:pt x="198410" y="505"/>
                        </a:cubicBezTo>
                        <a:cubicBezTo>
                          <a:pt x="193227" y="-1020"/>
                          <a:pt x="185301" y="1267"/>
                          <a:pt x="176307" y="2639"/>
                        </a:cubicBezTo>
                        <a:cubicBezTo>
                          <a:pt x="169600" y="3706"/>
                          <a:pt x="162588" y="4773"/>
                          <a:pt x="152527" y="6450"/>
                        </a:cubicBezTo>
                        <a:cubicBezTo>
                          <a:pt x="111827" y="12852"/>
                          <a:pt x="73718" y="18949"/>
                          <a:pt x="33932" y="25199"/>
                        </a:cubicBezTo>
                        <a:cubicBezTo>
                          <a:pt x="26463" y="26419"/>
                          <a:pt x="15793" y="27333"/>
                          <a:pt x="9848" y="29467"/>
                        </a:cubicBezTo>
                        <a:cubicBezTo>
                          <a:pt x="-4024" y="34345"/>
                          <a:pt x="-2805" y="54772"/>
                          <a:pt x="10762" y="5858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62" name="Freeform: Shape 61">
                    <a:extLst>
                      <a:ext uri="{FF2B5EF4-FFF2-40B4-BE49-F238E27FC236}">
                        <a16:creationId xmlns:a16="http://schemas.microsoft.com/office/drawing/2014/main" id="{6AA39D3C-9221-096D-A795-A26A71346A88}"/>
                      </a:ext>
                    </a:extLst>
                  </p:cNvPr>
                  <p:cNvSpPr/>
                  <p:nvPr/>
                </p:nvSpPr>
                <p:spPr>
                  <a:xfrm>
                    <a:off x="3262378" y="3558069"/>
                    <a:ext cx="178685" cy="55320"/>
                  </a:xfrm>
                  <a:custGeom>
                    <a:avLst/>
                    <a:gdLst>
                      <a:gd name="connsiteX0" fmla="*/ 11436 w 178685"/>
                      <a:gd name="connsiteY0" fmla="*/ 55168 h 55320"/>
                      <a:gd name="connsiteX1" fmla="*/ 31252 w 178685"/>
                      <a:gd name="connsiteY1" fmla="*/ 52424 h 55320"/>
                      <a:gd name="connsiteX2" fmla="*/ 151981 w 178685"/>
                      <a:gd name="connsiteY2" fmla="*/ 33370 h 55320"/>
                      <a:gd name="connsiteX3" fmla="*/ 171645 w 178685"/>
                      <a:gd name="connsiteY3" fmla="*/ 29711 h 55320"/>
                      <a:gd name="connsiteX4" fmla="*/ 177743 w 178685"/>
                      <a:gd name="connsiteY4" fmla="*/ 10352 h 55320"/>
                      <a:gd name="connsiteX5" fmla="*/ 166920 w 178685"/>
                      <a:gd name="connsiteY5" fmla="*/ 139 h 55320"/>
                      <a:gd name="connsiteX6" fmla="*/ 147560 w 178685"/>
                      <a:gd name="connsiteY6" fmla="*/ 2730 h 55320"/>
                      <a:gd name="connsiteX7" fmla="*/ 48630 w 178685"/>
                      <a:gd name="connsiteY7" fmla="*/ 18431 h 55320"/>
                      <a:gd name="connsiteX8" fmla="*/ 8539 w 178685"/>
                      <a:gd name="connsiteY8" fmla="*/ 25291 h 55320"/>
                      <a:gd name="connsiteX9" fmla="*/ 11436 w 178685"/>
                      <a:gd name="connsiteY9" fmla="*/ 55015 h 553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78685" h="55320">
                        <a:moveTo>
                          <a:pt x="11436" y="55168"/>
                        </a:moveTo>
                        <a:cubicBezTo>
                          <a:pt x="16161" y="55930"/>
                          <a:pt x="24240" y="53644"/>
                          <a:pt x="31252" y="52424"/>
                        </a:cubicBezTo>
                        <a:cubicBezTo>
                          <a:pt x="73172" y="45717"/>
                          <a:pt x="110519" y="39924"/>
                          <a:pt x="151981" y="33370"/>
                        </a:cubicBezTo>
                        <a:cubicBezTo>
                          <a:pt x="159298" y="32150"/>
                          <a:pt x="167530" y="31845"/>
                          <a:pt x="171645" y="29711"/>
                        </a:cubicBezTo>
                        <a:cubicBezTo>
                          <a:pt x="176371" y="27272"/>
                          <a:pt x="180639" y="19346"/>
                          <a:pt x="177743" y="10352"/>
                        </a:cubicBezTo>
                        <a:cubicBezTo>
                          <a:pt x="176523" y="6694"/>
                          <a:pt x="171950" y="901"/>
                          <a:pt x="166920" y="139"/>
                        </a:cubicBezTo>
                        <a:cubicBezTo>
                          <a:pt x="162499" y="-623"/>
                          <a:pt x="152743" y="1968"/>
                          <a:pt x="147560" y="2730"/>
                        </a:cubicBezTo>
                        <a:cubicBezTo>
                          <a:pt x="113415" y="8218"/>
                          <a:pt x="81861" y="13096"/>
                          <a:pt x="48630" y="18431"/>
                        </a:cubicBezTo>
                        <a:cubicBezTo>
                          <a:pt x="36587" y="20260"/>
                          <a:pt x="18448" y="21327"/>
                          <a:pt x="8539" y="25291"/>
                        </a:cubicBezTo>
                        <a:cubicBezTo>
                          <a:pt x="-5485" y="30626"/>
                          <a:pt x="-607" y="53186"/>
                          <a:pt x="11436" y="5501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63" name="Freeform: Shape 62">
                    <a:extLst>
                      <a:ext uri="{FF2B5EF4-FFF2-40B4-BE49-F238E27FC236}">
                        <a16:creationId xmlns:a16="http://schemas.microsoft.com/office/drawing/2014/main" id="{5D3D8073-F2CD-8BB7-FCD1-38F6AE864CD7}"/>
                      </a:ext>
                    </a:extLst>
                  </p:cNvPr>
                  <p:cNvSpPr/>
                  <p:nvPr/>
                </p:nvSpPr>
                <p:spPr>
                  <a:xfrm>
                    <a:off x="3306415" y="3607523"/>
                    <a:ext cx="103515" cy="42562"/>
                  </a:xfrm>
                  <a:custGeom>
                    <a:avLst/>
                    <a:gdLst>
                      <a:gd name="connsiteX0" fmla="*/ 172 w 103515"/>
                      <a:gd name="connsiteY0" fmla="*/ 27665 h 42562"/>
                      <a:gd name="connsiteX1" fmla="*/ 11605 w 103515"/>
                      <a:gd name="connsiteY1" fmla="*/ 42298 h 42562"/>
                      <a:gd name="connsiteX2" fmla="*/ 32336 w 103515"/>
                      <a:gd name="connsiteY2" fmla="*/ 39859 h 42562"/>
                      <a:gd name="connsiteX3" fmla="*/ 75780 w 103515"/>
                      <a:gd name="connsiteY3" fmla="*/ 33000 h 42562"/>
                      <a:gd name="connsiteX4" fmla="*/ 96664 w 103515"/>
                      <a:gd name="connsiteY4" fmla="*/ 28732 h 42562"/>
                      <a:gd name="connsiteX5" fmla="*/ 92243 w 103515"/>
                      <a:gd name="connsiteY5" fmla="*/ 531 h 42562"/>
                      <a:gd name="connsiteX6" fmla="*/ 73189 w 103515"/>
                      <a:gd name="connsiteY6" fmla="*/ 2208 h 42562"/>
                      <a:gd name="connsiteX7" fmla="*/ 53067 w 103515"/>
                      <a:gd name="connsiteY7" fmla="*/ 5409 h 42562"/>
                      <a:gd name="connsiteX8" fmla="*/ 11910 w 103515"/>
                      <a:gd name="connsiteY8" fmla="*/ 12421 h 42562"/>
                      <a:gd name="connsiteX9" fmla="*/ 20 w 103515"/>
                      <a:gd name="connsiteY9" fmla="*/ 27665 h 425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3515" h="42562">
                        <a:moveTo>
                          <a:pt x="172" y="27665"/>
                        </a:moveTo>
                        <a:cubicBezTo>
                          <a:pt x="629" y="34677"/>
                          <a:pt x="5812" y="40927"/>
                          <a:pt x="11605" y="42298"/>
                        </a:cubicBezTo>
                        <a:cubicBezTo>
                          <a:pt x="16330" y="43365"/>
                          <a:pt x="25781" y="40927"/>
                          <a:pt x="32336" y="39859"/>
                        </a:cubicBezTo>
                        <a:cubicBezTo>
                          <a:pt x="47579" y="37420"/>
                          <a:pt x="60841" y="35439"/>
                          <a:pt x="75780" y="33000"/>
                        </a:cubicBezTo>
                        <a:cubicBezTo>
                          <a:pt x="82944" y="31780"/>
                          <a:pt x="92243" y="31475"/>
                          <a:pt x="96664" y="28732"/>
                        </a:cubicBezTo>
                        <a:cubicBezTo>
                          <a:pt x="107639" y="22177"/>
                          <a:pt x="104895" y="3732"/>
                          <a:pt x="92243" y="531"/>
                        </a:cubicBezTo>
                        <a:cubicBezTo>
                          <a:pt x="86298" y="-993"/>
                          <a:pt x="79743" y="1141"/>
                          <a:pt x="73189" y="2208"/>
                        </a:cubicBezTo>
                        <a:cubicBezTo>
                          <a:pt x="64652" y="3580"/>
                          <a:pt x="59774" y="4342"/>
                          <a:pt x="53067" y="5409"/>
                        </a:cubicBezTo>
                        <a:cubicBezTo>
                          <a:pt x="39500" y="7543"/>
                          <a:pt x="23495" y="8763"/>
                          <a:pt x="11910" y="12421"/>
                        </a:cubicBezTo>
                        <a:cubicBezTo>
                          <a:pt x="7184" y="13945"/>
                          <a:pt x="-438" y="17604"/>
                          <a:pt x="20" y="2766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64" name="Freeform: Shape 63">
                    <a:extLst>
                      <a:ext uri="{FF2B5EF4-FFF2-40B4-BE49-F238E27FC236}">
                        <a16:creationId xmlns:a16="http://schemas.microsoft.com/office/drawing/2014/main" id="{11AA8467-CEC5-FE2A-FEB9-10C04EBC687D}"/>
                      </a:ext>
                    </a:extLst>
                  </p:cNvPr>
                  <p:cNvSpPr/>
                  <p:nvPr/>
                </p:nvSpPr>
                <p:spPr>
                  <a:xfrm>
                    <a:off x="3000655" y="2838157"/>
                    <a:ext cx="550792" cy="648985"/>
                  </a:xfrm>
                  <a:custGeom>
                    <a:avLst/>
                    <a:gdLst>
                      <a:gd name="connsiteX0" fmla="*/ 226056 w 550792"/>
                      <a:gd name="connsiteY0" fmla="*/ 5129 h 648985"/>
                      <a:gd name="connsiteX1" fmla="*/ 342517 w 550792"/>
                      <a:gd name="connsiteY1" fmla="*/ 7721 h 648985"/>
                      <a:gd name="connsiteX2" fmla="*/ 432301 w 550792"/>
                      <a:gd name="connsiteY2" fmla="*/ 47201 h 648985"/>
                      <a:gd name="connsiteX3" fmla="*/ 501659 w 550792"/>
                      <a:gd name="connsiteY3" fmla="*/ 114578 h 648985"/>
                      <a:gd name="connsiteX4" fmla="*/ 545408 w 550792"/>
                      <a:gd name="connsiteY4" fmla="*/ 217319 h 648985"/>
                      <a:gd name="connsiteX5" fmla="*/ 542664 w 550792"/>
                      <a:gd name="connsiteY5" fmla="*/ 333780 h 648985"/>
                      <a:gd name="connsiteX6" fmla="*/ 480166 w 550792"/>
                      <a:gd name="connsiteY6" fmla="*/ 466094 h 648985"/>
                      <a:gd name="connsiteX7" fmla="*/ 474068 w 550792"/>
                      <a:gd name="connsiteY7" fmla="*/ 520665 h 648985"/>
                      <a:gd name="connsiteX8" fmla="*/ 473154 w 550792"/>
                      <a:gd name="connsiteY8" fmla="*/ 549780 h 648985"/>
                      <a:gd name="connsiteX9" fmla="*/ 454252 w 550792"/>
                      <a:gd name="connsiteY9" fmla="*/ 595359 h 648985"/>
                      <a:gd name="connsiteX10" fmla="*/ 437332 w 550792"/>
                      <a:gd name="connsiteY10" fmla="*/ 615937 h 648985"/>
                      <a:gd name="connsiteX11" fmla="*/ 412027 w 550792"/>
                      <a:gd name="connsiteY11" fmla="*/ 620815 h 648985"/>
                      <a:gd name="connsiteX12" fmla="*/ 255476 w 550792"/>
                      <a:gd name="connsiteY12" fmla="*/ 645662 h 648985"/>
                      <a:gd name="connsiteX13" fmla="*/ 224684 w 550792"/>
                      <a:gd name="connsiteY13" fmla="*/ 648254 h 648985"/>
                      <a:gd name="connsiteX14" fmla="*/ 205478 w 550792"/>
                      <a:gd name="connsiteY14" fmla="*/ 634230 h 648985"/>
                      <a:gd name="connsiteX15" fmla="*/ 188252 w 550792"/>
                      <a:gd name="connsiteY15" fmla="*/ 617767 h 648985"/>
                      <a:gd name="connsiteX16" fmla="*/ 163863 w 550792"/>
                      <a:gd name="connsiteY16" fmla="*/ 571121 h 648985"/>
                      <a:gd name="connsiteX17" fmla="*/ 141760 w 550792"/>
                      <a:gd name="connsiteY17" fmla="*/ 520970 h 648985"/>
                      <a:gd name="connsiteX18" fmla="*/ 42677 w 550792"/>
                      <a:gd name="connsiteY18" fmla="*/ 416552 h 648985"/>
                      <a:gd name="connsiteX19" fmla="*/ 3349 w 550792"/>
                      <a:gd name="connsiteY19" fmla="*/ 310457 h 648985"/>
                      <a:gd name="connsiteX20" fmla="*/ 9903 w 550792"/>
                      <a:gd name="connsiteY20" fmla="*/ 198417 h 648985"/>
                      <a:gd name="connsiteX21" fmla="*/ 52280 w 550792"/>
                      <a:gd name="connsiteY21" fmla="*/ 112749 h 648985"/>
                      <a:gd name="connsiteX22" fmla="*/ 168131 w 550792"/>
                      <a:gd name="connsiteY22" fmla="*/ 22050 h 648985"/>
                      <a:gd name="connsiteX23" fmla="*/ 225904 w 550792"/>
                      <a:gd name="connsiteY23" fmla="*/ 4977 h 648985"/>
                      <a:gd name="connsiteX24" fmla="*/ 400747 w 550792"/>
                      <a:gd name="connsiteY24" fmla="*/ 581030 h 648985"/>
                      <a:gd name="connsiteX25" fmla="*/ 415991 w 550792"/>
                      <a:gd name="connsiteY25" fmla="*/ 578591 h 648985"/>
                      <a:gd name="connsiteX26" fmla="*/ 420716 w 550792"/>
                      <a:gd name="connsiteY26" fmla="*/ 570969 h 648985"/>
                      <a:gd name="connsiteX27" fmla="*/ 425442 w 550792"/>
                      <a:gd name="connsiteY27" fmla="*/ 562890 h 648985"/>
                      <a:gd name="connsiteX28" fmla="*/ 433063 w 550792"/>
                      <a:gd name="connsiteY28" fmla="*/ 521732 h 648985"/>
                      <a:gd name="connsiteX29" fmla="*/ 474678 w 550792"/>
                      <a:gd name="connsiteY29" fmla="*/ 382254 h 648985"/>
                      <a:gd name="connsiteX30" fmla="*/ 506537 w 550792"/>
                      <a:gd name="connsiteY30" fmla="*/ 308475 h 648985"/>
                      <a:gd name="connsiteX31" fmla="*/ 501354 w 550792"/>
                      <a:gd name="connsiteY31" fmla="*/ 208935 h 648985"/>
                      <a:gd name="connsiteX32" fmla="*/ 403034 w 550792"/>
                      <a:gd name="connsiteY32" fmla="*/ 77231 h 648985"/>
                      <a:gd name="connsiteX33" fmla="*/ 328036 w 550792"/>
                      <a:gd name="connsiteY33" fmla="*/ 46897 h 648985"/>
                      <a:gd name="connsiteX34" fmla="*/ 230325 w 550792"/>
                      <a:gd name="connsiteY34" fmla="*/ 46287 h 648985"/>
                      <a:gd name="connsiteX35" fmla="*/ 82920 w 550792"/>
                      <a:gd name="connsiteY35" fmla="*/ 140644 h 648985"/>
                      <a:gd name="connsiteX36" fmla="*/ 48012 w 550792"/>
                      <a:gd name="connsiteY36" fmla="*/ 215795 h 648985"/>
                      <a:gd name="connsiteX37" fmla="*/ 45878 w 550792"/>
                      <a:gd name="connsiteY37" fmla="*/ 315183 h 648985"/>
                      <a:gd name="connsiteX38" fmla="*/ 83834 w 550792"/>
                      <a:gd name="connsiteY38" fmla="*/ 401309 h 648985"/>
                      <a:gd name="connsiteX39" fmla="*/ 142979 w 550792"/>
                      <a:gd name="connsiteY39" fmla="*/ 458929 h 648985"/>
                      <a:gd name="connsiteX40" fmla="*/ 192978 w 550792"/>
                      <a:gd name="connsiteY40" fmla="*/ 528440 h 648985"/>
                      <a:gd name="connsiteX41" fmla="*/ 209136 w 550792"/>
                      <a:gd name="connsiteY41" fmla="*/ 575390 h 648985"/>
                      <a:gd name="connsiteX42" fmla="*/ 229105 w 550792"/>
                      <a:gd name="connsiteY42" fmla="*/ 600237 h 648985"/>
                      <a:gd name="connsiteX43" fmla="*/ 237032 w 550792"/>
                      <a:gd name="connsiteY43" fmla="*/ 606791 h 648985"/>
                      <a:gd name="connsiteX44" fmla="*/ 251360 w 550792"/>
                      <a:gd name="connsiteY44" fmla="*/ 604505 h 648985"/>
                      <a:gd name="connsiteX45" fmla="*/ 295719 w 550792"/>
                      <a:gd name="connsiteY45" fmla="*/ 597493 h 648985"/>
                      <a:gd name="connsiteX46" fmla="*/ 225751 w 550792"/>
                      <a:gd name="connsiteY46" fmla="*/ 451765 h 648985"/>
                      <a:gd name="connsiteX47" fmla="*/ 180631 w 550792"/>
                      <a:gd name="connsiteY47" fmla="*/ 392925 h 648985"/>
                      <a:gd name="connsiteX48" fmla="*/ 132461 w 550792"/>
                      <a:gd name="connsiteY48" fmla="*/ 337743 h 648985"/>
                      <a:gd name="connsiteX49" fmla="*/ 121791 w 550792"/>
                      <a:gd name="connsiteY49" fmla="*/ 331188 h 648985"/>
                      <a:gd name="connsiteX50" fmla="*/ 127431 w 550792"/>
                      <a:gd name="connsiteY50" fmla="*/ 320670 h 648985"/>
                      <a:gd name="connsiteX51" fmla="*/ 135662 w 550792"/>
                      <a:gd name="connsiteY51" fmla="*/ 311677 h 648985"/>
                      <a:gd name="connsiteX52" fmla="*/ 149534 w 550792"/>
                      <a:gd name="connsiteY52" fmla="*/ 291555 h 648985"/>
                      <a:gd name="connsiteX53" fmla="*/ 151058 w 550792"/>
                      <a:gd name="connsiteY53" fmla="*/ 272501 h 648985"/>
                      <a:gd name="connsiteX54" fmla="*/ 160814 w 550792"/>
                      <a:gd name="connsiteY54" fmla="*/ 259087 h 648985"/>
                      <a:gd name="connsiteX55" fmla="*/ 170417 w 550792"/>
                      <a:gd name="connsiteY55" fmla="*/ 267166 h 648985"/>
                      <a:gd name="connsiteX56" fmla="*/ 169655 w 550792"/>
                      <a:gd name="connsiteY56" fmla="*/ 282866 h 648985"/>
                      <a:gd name="connsiteX57" fmla="*/ 165387 w 550792"/>
                      <a:gd name="connsiteY57" fmla="*/ 295976 h 648985"/>
                      <a:gd name="connsiteX58" fmla="*/ 177430 w 550792"/>
                      <a:gd name="connsiteY58" fmla="*/ 331188 h 648985"/>
                      <a:gd name="connsiteX59" fmla="*/ 187338 w 550792"/>
                      <a:gd name="connsiteY59" fmla="*/ 324634 h 648985"/>
                      <a:gd name="connsiteX60" fmla="*/ 194655 w 550792"/>
                      <a:gd name="connsiteY60" fmla="*/ 316097 h 648985"/>
                      <a:gd name="connsiteX61" fmla="*/ 208526 w 550792"/>
                      <a:gd name="connsiteY61" fmla="*/ 259239 h 648985"/>
                      <a:gd name="connsiteX62" fmla="*/ 239775 w 550792"/>
                      <a:gd name="connsiteY62" fmla="*/ 256952 h 648985"/>
                      <a:gd name="connsiteX63" fmla="*/ 242214 w 550792"/>
                      <a:gd name="connsiteY63" fmla="*/ 257562 h 648985"/>
                      <a:gd name="connsiteX64" fmla="*/ 242214 w 550792"/>
                      <a:gd name="connsiteY64" fmla="*/ 208935 h 648985"/>
                      <a:gd name="connsiteX65" fmla="*/ 254409 w 550792"/>
                      <a:gd name="connsiteY65" fmla="*/ 184546 h 648985"/>
                      <a:gd name="connsiteX66" fmla="*/ 264470 w 550792"/>
                      <a:gd name="connsiteY66" fmla="*/ 213661 h 648985"/>
                      <a:gd name="connsiteX67" fmla="*/ 259440 w 550792"/>
                      <a:gd name="connsiteY67" fmla="*/ 245215 h 648985"/>
                      <a:gd name="connsiteX68" fmla="*/ 259440 w 550792"/>
                      <a:gd name="connsiteY68" fmla="*/ 280427 h 648985"/>
                      <a:gd name="connsiteX69" fmla="*/ 270567 w 550792"/>
                      <a:gd name="connsiteY69" fmla="*/ 312591 h 648985"/>
                      <a:gd name="connsiteX70" fmla="*/ 283220 w 550792"/>
                      <a:gd name="connsiteY70" fmla="*/ 307866 h 648985"/>
                      <a:gd name="connsiteX71" fmla="*/ 285506 w 550792"/>
                      <a:gd name="connsiteY71" fmla="*/ 247349 h 648985"/>
                      <a:gd name="connsiteX72" fmla="*/ 327121 w 550792"/>
                      <a:gd name="connsiteY72" fmla="*/ 252227 h 648985"/>
                      <a:gd name="connsiteX73" fmla="*/ 319347 w 550792"/>
                      <a:gd name="connsiteY73" fmla="*/ 295671 h 648985"/>
                      <a:gd name="connsiteX74" fmla="*/ 312030 w 550792"/>
                      <a:gd name="connsiteY74" fmla="*/ 304207 h 648985"/>
                      <a:gd name="connsiteX75" fmla="*/ 346632 w 550792"/>
                      <a:gd name="connsiteY75" fmla="*/ 294147 h 648985"/>
                      <a:gd name="connsiteX76" fmla="*/ 338401 w 550792"/>
                      <a:gd name="connsiteY76" fmla="*/ 271586 h 648985"/>
                      <a:gd name="connsiteX77" fmla="*/ 377120 w 550792"/>
                      <a:gd name="connsiteY77" fmla="*/ 232410 h 648985"/>
                      <a:gd name="connsiteX78" fmla="*/ 390839 w 550792"/>
                      <a:gd name="connsiteY78" fmla="*/ 238050 h 648985"/>
                      <a:gd name="connsiteX79" fmla="*/ 399223 w 550792"/>
                      <a:gd name="connsiteY79" fmla="*/ 224331 h 648985"/>
                      <a:gd name="connsiteX80" fmla="*/ 409588 w 550792"/>
                      <a:gd name="connsiteY80" fmla="*/ 231953 h 648985"/>
                      <a:gd name="connsiteX81" fmla="*/ 406997 w 550792"/>
                      <a:gd name="connsiteY81" fmla="*/ 250245 h 648985"/>
                      <a:gd name="connsiteX82" fmla="*/ 404863 w 550792"/>
                      <a:gd name="connsiteY82" fmla="*/ 268995 h 648985"/>
                      <a:gd name="connsiteX83" fmla="*/ 419344 w 550792"/>
                      <a:gd name="connsiteY83" fmla="*/ 284543 h 648985"/>
                      <a:gd name="connsiteX84" fmla="*/ 437332 w 550792"/>
                      <a:gd name="connsiteY84" fmla="*/ 278903 h 648985"/>
                      <a:gd name="connsiteX85" fmla="*/ 442057 w 550792"/>
                      <a:gd name="connsiteY85" fmla="*/ 291403 h 648985"/>
                      <a:gd name="connsiteX86" fmla="*/ 438246 w 550792"/>
                      <a:gd name="connsiteY86" fmla="*/ 296128 h 648985"/>
                      <a:gd name="connsiteX87" fmla="*/ 430777 w 550792"/>
                      <a:gd name="connsiteY87" fmla="*/ 312439 h 648985"/>
                      <a:gd name="connsiteX88" fmla="*/ 408369 w 550792"/>
                      <a:gd name="connsiteY88" fmla="*/ 361828 h 648985"/>
                      <a:gd name="connsiteX89" fmla="*/ 356541 w 550792"/>
                      <a:gd name="connsiteY89" fmla="*/ 587889 h 648985"/>
                      <a:gd name="connsiteX90" fmla="*/ 400900 w 550792"/>
                      <a:gd name="connsiteY90" fmla="*/ 580877 h 648985"/>
                      <a:gd name="connsiteX91" fmla="*/ 313249 w 550792"/>
                      <a:gd name="connsiteY91" fmla="*/ 278446 h 648985"/>
                      <a:gd name="connsiteX92" fmla="*/ 315536 w 550792"/>
                      <a:gd name="connsiteY92" fmla="*/ 263964 h 648985"/>
                      <a:gd name="connsiteX93" fmla="*/ 292366 w 550792"/>
                      <a:gd name="connsiteY93" fmla="*/ 262135 h 648985"/>
                      <a:gd name="connsiteX94" fmla="*/ 295262 w 550792"/>
                      <a:gd name="connsiteY94" fmla="*/ 297958 h 648985"/>
                      <a:gd name="connsiteX95" fmla="*/ 313249 w 550792"/>
                      <a:gd name="connsiteY95" fmla="*/ 278598 h 648985"/>
                      <a:gd name="connsiteX96" fmla="*/ 214166 w 550792"/>
                      <a:gd name="connsiteY96" fmla="*/ 274482 h 648985"/>
                      <a:gd name="connsiteX97" fmla="*/ 224684 w 550792"/>
                      <a:gd name="connsiteY97" fmla="*/ 323719 h 648985"/>
                      <a:gd name="connsiteX98" fmla="*/ 229562 w 550792"/>
                      <a:gd name="connsiteY98" fmla="*/ 322957 h 648985"/>
                      <a:gd name="connsiteX99" fmla="*/ 243586 w 550792"/>
                      <a:gd name="connsiteY99" fmla="*/ 286372 h 648985"/>
                      <a:gd name="connsiteX100" fmla="*/ 219959 w 550792"/>
                      <a:gd name="connsiteY100" fmla="*/ 270976 h 648985"/>
                      <a:gd name="connsiteX101" fmla="*/ 214166 w 550792"/>
                      <a:gd name="connsiteY101" fmla="*/ 274635 h 648985"/>
                      <a:gd name="connsiteX102" fmla="*/ 358370 w 550792"/>
                      <a:gd name="connsiteY102" fmla="*/ 285000 h 648985"/>
                      <a:gd name="connsiteX103" fmla="*/ 369803 w 550792"/>
                      <a:gd name="connsiteY103" fmla="*/ 290945 h 648985"/>
                      <a:gd name="connsiteX104" fmla="*/ 385503 w 550792"/>
                      <a:gd name="connsiteY104" fmla="*/ 288964 h 648985"/>
                      <a:gd name="connsiteX105" fmla="*/ 389467 w 550792"/>
                      <a:gd name="connsiteY105" fmla="*/ 273720 h 648985"/>
                      <a:gd name="connsiteX106" fmla="*/ 374833 w 550792"/>
                      <a:gd name="connsiteY106" fmla="*/ 247654 h 648985"/>
                      <a:gd name="connsiteX107" fmla="*/ 358370 w 550792"/>
                      <a:gd name="connsiteY107" fmla="*/ 285153 h 648985"/>
                      <a:gd name="connsiteX108" fmla="*/ 140083 w 550792"/>
                      <a:gd name="connsiteY108" fmla="*/ 331188 h 648985"/>
                      <a:gd name="connsiteX109" fmla="*/ 235050 w 550792"/>
                      <a:gd name="connsiteY109" fmla="*/ 446887 h 648985"/>
                      <a:gd name="connsiteX110" fmla="*/ 305932 w 550792"/>
                      <a:gd name="connsiteY110" fmla="*/ 596121 h 648985"/>
                      <a:gd name="connsiteX111" fmla="*/ 346175 w 550792"/>
                      <a:gd name="connsiteY111" fmla="*/ 589719 h 648985"/>
                      <a:gd name="connsiteX112" fmla="*/ 369650 w 550792"/>
                      <a:gd name="connsiteY112" fmla="*/ 433777 h 648985"/>
                      <a:gd name="connsiteX113" fmla="*/ 424679 w 550792"/>
                      <a:gd name="connsiteY113" fmla="*/ 300854 h 648985"/>
                      <a:gd name="connsiteX114" fmla="*/ 424527 w 550792"/>
                      <a:gd name="connsiteY114" fmla="*/ 299482 h 648985"/>
                      <a:gd name="connsiteX115" fmla="*/ 401814 w 550792"/>
                      <a:gd name="connsiteY115" fmla="*/ 292013 h 648985"/>
                      <a:gd name="connsiteX116" fmla="*/ 359132 w 550792"/>
                      <a:gd name="connsiteY116" fmla="*/ 303903 h 648985"/>
                      <a:gd name="connsiteX117" fmla="*/ 330474 w 550792"/>
                      <a:gd name="connsiteY117" fmla="*/ 319908 h 648985"/>
                      <a:gd name="connsiteX118" fmla="*/ 297396 w 550792"/>
                      <a:gd name="connsiteY118" fmla="*/ 316402 h 648985"/>
                      <a:gd name="connsiteX119" fmla="*/ 263860 w 550792"/>
                      <a:gd name="connsiteY119" fmla="*/ 327682 h 648985"/>
                      <a:gd name="connsiteX120" fmla="*/ 253952 w 550792"/>
                      <a:gd name="connsiteY120" fmla="*/ 317317 h 648985"/>
                      <a:gd name="connsiteX121" fmla="*/ 229867 w 550792"/>
                      <a:gd name="connsiteY121" fmla="*/ 338962 h 648985"/>
                      <a:gd name="connsiteX122" fmla="*/ 203191 w 550792"/>
                      <a:gd name="connsiteY122" fmla="*/ 330426 h 648985"/>
                      <a:gd name="connsiteX123" fmla="*/ 184137 w 550792"/>
                      <a:gd name="connsiteY123" fmla="*/ 345822 h 648985"/>
                      <a:gd name="connsiteX124" fmla="*/ 152278 w 550792"/>
                      <a:gd name="connsiteY124" fmla="*/ 318384 h 648985"/>
                      <a:gd name="connsiteX125" fmla="*/ 151668 w 550792"/>
                      <a:gd name="connsiteY125" fmla="*/ 317927 h 648985"/>
                      <a:gd name="connsiteX126" fmla="*/ 140083 w 550792"/>
                      <a:gd name="connsiteY126" fmla="*/ 331188 h 6489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</a:cxnLst>
                    <a:rect l="l" t="t" r="r" b="b"/>
                    <a:pathLst>
                      <a:path w="550792" h="648985">
                        <a:moveTo>
                          <a:pt x="226056" y="5129"/>
                        </a:moveTo>
                        <a:cubicBezTo>
                          <a:pt x="267823" y="-3559"/>
                          <a:pt x="310658" y="-206"/>
                          <a:pt x="342517" y="7721"/>
                        </a:cubicBezTo>
                        <a:cubicBezTo>
                          <a:pt x="376510" y="16257"/>
                          <a:pt x="406845" y="29672"/>
                          <a:pt x="432301" y="47201"/>
                        </a:cubicBezTo>
                        <a:cubicBezTo>
                          <a:pt x="458977" y="65494"/>
                          <a:pt x="482300" y="86682"/>
                          <a:pt x="501659" y="114578"/>
                        </a:cubicBezTo>
                        <a:cubicBezTo>
                          <a:pt x="520256" y="141254"/>
                          <a:pt x="537481" y="174790"/>
                          <a:pt x="545408" y="217319"/>
                        </a:cubicBezTo>
                        <a:cubicBezTo>
                          <a:pt x="553944" y="262897"/>
                          <a:pt x="551810" y="301768"/>
                          <a:pt x="542664" y="333780"/>
                        </a:cubicBezTo>
                        <a:cubicBezTo>
                          <a:pt x="528488" y="383169"/>
                          <a:pt x="494038" y="416095"/>
                          <a:pt x="480166" y="466094"/>
                        </a:cubicBezTo>
                        <a:cubicBezTo>
                          <a:pt x="475440" y="483319"/>
                          <a:pt x="473306" y="500696"/>
                          <a:pt x="474068" y="520665"/>
                        </a:cubicBezTo>
                        <a:cubicBezTo>
                          <a:pt x="474526" y="531488"/>
                          <a:pt x="474678" y="540787"/>
                          <a:pt x="473154" y="549780"/>
                        </a:cubicBezTo>
                        <a:cubicBezTo>
                          <a:pt x="470257" y="566853"/>
                          <a:pt x="462941" y="580725"/>
                          <a:pt x="454252" y="595359"/>
                        </a:cubicBezTo>
                        <a:cubicBezTo>
                          <a:pt x="449374" y="603590"/>
                          <a:pt x="444953" y="612431"/>
                          <a:pt x="437332" y="615937"/>
                        </a:cubicBezTo>
                        <a:cubicBezTo>
                          <a:pt x="431234" y="618681"/>
                          <a:pt x="421631" y="619291"/>
                          <a:pt x="412027" y="620815"/>
                        </a:cubicBezTo>
                        <a:cubicBezTo>
                          <a:pt x="358827" y="629199"/>
                          <a:pt x="308676" y="637126"/>
                          <a:pt x="255476" y="645662"/>
                        </a:cubicBezTo>
                        <a:cubicBezTo>
                          <a:pt x="244349" y="647339"/>
                          <a:pt x="232459" y="650388"/>
                          <a:pt x="224684" y="648254"/>
                        </a:cubicBezTo>
                        <a:cubicBezTo>
                          <a:pt x="218130" y="646424"/>
                          <a:pt x="212032" y="640022"/>
                          <a:pt x="205478" y="634230"/>
                        </a:cubicBezTo>
                        <a:cubicBezTo>
                          <a:pt x="199075" y="628589"/>
                          <a:pt x="193130" y="623254"/>
                          <a:pt x="188252" y="617767"/>
                        </a:cubicBezTo>
                        <a:cubicBezTo>
                          <a:pt x="176667" y="604809"/>
                          <a:pt x="169350" y="590633"/>
                          <a:pt x="163863" y="571121"/>
                        </a:cubicBezTo>
                        <a:cubicBezTo>
                          <a:pt x="158375" y="551457"/>
                          <a:pt x="151363" y="535909"/>
                          <a:pt x="141760" y="520970"/>
                        </a:cubicBezTo>
                        <a:cubicBezTo>
                          <a:pt x="114016" y="478593"/>
                          <a:pt x="71792" y="457100"/>
                          <a:pt x="42677" y="416552"/>
                        </a:cubicBezTo>
                        <a:cubicBezTo>
                          <a:pt x="23622" y="390181"/>
                          <a:pt x="10360" y="354511"/>
                          <a:pt x="3349" y="310457"/>
                        </a:cubicBezTo>
                        <a:cubicBezTo>
                          <a:pt x="-3511" y="266861"/>
                          <a:pt x="910" y="230429"/>
                          <a:pt x="9903" y="198417"/>
                        </a:cubicBezTo>
                        <a:cubicBezTo>
                          <a:pt x="19049" y="165949"/>
                          <a:pt x="34140" y="137748"/>
                          <a:pt x="52280" y="112749"/>
                        </a:cubicBezTo>
                        <a:cubicBezTo>
                          <a:pt x="79109" y="75859"/>
                          <a:pt x="118132" y="42781"/>
                          <a:pt x="168131" y="22050"/>
                        </a:cubicBezTo>
                        <a:cubicBezTo>
                          <a:pt x="185509" y="14733"/>
                          <a:pt x="204411" y="9550"/>
                          <a:pt x="225904" y="4977"/>
                        </a:cubicBezTo>
                        <a:close/>
                        <a:moveTo>
                          <a:pt x="400747" y="581030"/>
                        </a:moveTo>
                        <a:cubicBezTo>
                          <a:pt x="405625" y="580267"/>
                          <a:pt x="412332" y="580420"/>
                          <a:pt x="415991" y="578591"/>
                        </a:cubicBezTo>
                        <a:cubicBezTo>
                          <a:pt x="417820" y="577676"/>
                          <a:pt x="419039" y="573865"/>
                          <a:pt x="420716" y="570969"/>
                        </a:cubicBezTo>
                        <a:cubicBezTo>
                          <a:pt x="422545" y="567768"/>
                          <a:pt x="424375" y="565024"/>
                          <a:pt x="425442" y="562890"/>
                        </a:cubicBezTo>
                        <a:cubicBezTo>
                          <a:pt x="431844" y="549628"/>
                          <a:pt x="433825" y="539110"/>
                          <a:pt x="433063" y="521732"/>
                        </a:cubicBezTo>
                        <a:cubicBezTo>
                          <a:pt x="430472" y="462740"/>
                          <a:pt x="451203" y="422192"/>
                          <a:pt x="474678" y="382254"/>
                        </a:cubicBezTo>
                        <a:cubicBezTo>
                          <a:pt x="487788" y="360151"/>
                          <a:pt x="501202" y="336066"/>
                          <a:pt x="506537" y="308475"/>
                        </a:cubicBezTo>
                        <a:cubicBezTo>
                          <a:pt x="511872" y="281190"/>
                          <a:pt x="510958" y="244148"/>
                          <a:pt x="501354" y="208935"/>
                        </a:cubicBezTo>
                        <a:cubicBezTo>
                          <a:pt x="484434" y="147199"/>
                          <a:pt x="446630" y="104822"/>
                          <a:pt x="403034" y="77231"/>
                        </a:cubicBezTo>
                        <a:cubicBezTo>
                          <a:pt x="381235" y="63512"/>
                          <a:pt x="357151" y="53299"/>
                          <a:pt x="328036" y="46897"/>
                        </a:cubicBezTo>
                        <a:cubicBezTo>
                          <a:pt x="301207" y="41104"/>
                          <a:pt x="265385" y="39122"/>
                          <a:pt x="230325" y="46287"/>
                        </a:cubicBezTo>
                        <a:cubicBezTo>
                          <a:pt x="160966" y="60616"/>
                          <a:pt x="114779" y="96743"/>
                          <a:pt x="82920" y="140644"/>
                        </a:cubicBezTo>
                        <a:cubicBezTo>
                          <a:pt x="67066" y="162443"/>
                          <a:pt x="55329" y="187594"/>
                          <a:pt x="48012" y="215795"/>
                        </a:cubicBezTo>
                        <a:cubicBezTo>
                          <a:pt x="40543" y="245063"/>
                          <a:pt x="38561" y="277074"/>
                          <a:pt x="45878" y="315183"/>
                        </a:cubicBezTo>
                        <a:cubicBezTo>
                          <a:pt x="52890" y="352072"/>
                          <a:pt x="66152" y="379510"/>
                          <a:pt x="83834" y="401309"/>
                        </a:cubicBezTo>
                        <a:cubicBezTo>
                          <a:pt x="101517" y="423107"/>
                          <a:pt x="122400" y="438960"/>
                          <a:pt x="142979" y="458929"/>
                        </a:cubicBezTo>
                        <a:cubicBezTo>
                          <a:pt x="161271" y="476612"/>
                          <a:pt x="180021" y="499782"/>
                          <a:pt x="192978" y="528440"/>
                        </a:cubicBezTo>
                        <a:cubicBezTo>
                          <a:pt x="199380" y="542616"/>
                          <a:pt x="202124" y="561366"/>
                          <a:pt x="209136" y="575390"/>
                        </a:cubicBezTo>
                        <a:cubicBezTo>
                          <a:pt x="214014" y="585298"/>
                          <a:pt x="221483" y="593072"/>
                          <a:pt x="229105" y="600237"/>
                        </a:cubicBezTo>
                        <a:cubicBezTo>
                          <a:pt x="231696" y="602675"/>
                          <a:pt x="234593" y="606486"/>
                          <a:pt x="237032" y="606791"/>
                        </a:cubicBezTo>
                        <a:cubicBezTo>
                          <a:pt x="240843" y="607401"/>
                          <a:pt x="246788" y="605267"/>
                          <a:pt x="251360" y="604505"/>
                        </a:cubicBezTo>
                        <a:cubicBezTo>
                          <a:pt x="266604" y="602066"/>
                          <a:pt x="281238" y="599779"/>
                          <a:pt x="295719" y="597493"/>
                        </a:cubicBezTo>
                        <a:cubicBezTo>
                          <a:pt x="280933" y="538348"/>
                          <a:pt x="255019" y="492160"/>
                          <a:pt x="225751" y="451765"/>
                        </a:cubicBezTo>
                        <a:cubicBezTo>
                          <a:pt x="211118" y="431338"/>
                          <a:pt x="196484" y="411674"/>
                          <a:pt x="180631" y="392925"/>
                        </a:cubicBezTo>
                        <a:cubicBezTo>
                          <a:pt x="164777" y="374175"/>
                          <a:pt x="149229" y="355578"/>
                          <a:pt x="132461" y="337743"/>
                        </a:cubicBezTo>
                        <a:cubicBezTo>
                          <a:pt x="127278" y="338048"/>
                          <a:pt x="122553" y="336524"/>
                          <a:pt x="121791" y="331188"/>
                        </a:cubicBezTo>
                        <a:cubicBezTo>
                          <a:pt x="121029" y="326463"/>
                          <a:pt x="125144" y="323109"/>
                          <a:pt x="127431" y="320670"/>
                        </a:cubicBezTo>
                        <a:cubicBezTo>
                          <a:pt x="130632" y="317317"/>
                          <a:pt x="133528" y="314116"/>
                          <a:pt x="135662" y="311677"/>
                        </a:cubicBezTo>
                        <a:cubicBezTo>
                          <a:pt x="140845" y="305732"/>
                          <a:pt x="148314" y="298262"/>
                          <a:pt x="149534" y="291555"/>
                        </a:cubicBezTo>
                        <a:cubicBezTo>
                          <a:pt x="150448" y="286372"/>
                          <a:pt x="149534" y="279360"/>
                          <a:pt x="151058" y="272501"/>
                        </a:cubicBezTo>
                        <a:cubicBezTo>
                          <a:pt x="152278" y="267013"/>
                          <a:pt x="154412" y="259696"/>
                          <a:pt x="160814" y="259087"/>
                        </a:cubicBezTo>
                        <a:cubicBezTo>
                          <a:pt x="164472" y="258782"/>
                          <a:pt x="169046" y="262745"/>
                          <a:pt x="170417" y="267166"/>
                        </a:cubicBezTo>
                        <a:cubicBezTo>
                          <a:pt x="172247" y="273111"/>
                          <a:pt x="170875" y="278446"/>
                          <a:pt x="169655" y="282866"/>
                        </a:cubicBezTo>
                        <a:cubicBezTo>
                          <a:pt x="168588" y="287135"/>
                          <a:pt x="165692" y="291555"/>
                          <a:pt x="165387" y="295976"/>
                        </a:cubicBezTo>
                        <a:cubicBezTo>
                          <a:pt x="164625" y="306341"/>
                          <a:pt x="169808" y="331036"/>
                          <a:pt x="177430" y="331188"/>
                        </a:cubicBezTo>
                        <a:cubicBezTo>
                          <a:pt x="182155" y="331188"/>
                          <a:pt x="184899" y="327073"/>
                          <a:pt x="187338" y="324634"/>
                        </a:cubicBezTo>
                        <a:cubicBezTo>
                          <a:pt x="190386" y="321585"/>
                          <a:pt x="192978" y="319908"/>
                          <a:pt x="194655" y="316097"/>
                        </a:cubicBezTo>
                        <a:cubicBezTo>
                          <a:pt x="187338" y="293994"/>
                          <a:pt x="193588" y="269605"/>
                          <a:pt x="208526" y="259239"/>
                        </a:cubicBezTo>
                        <a:cubicBezTo>
                          <a:pt x="216910" y="253447"/>
                          <a:pt x="230477" y="252074"/>
                          <a:pt x="239775" y="256952"/>
                        </a:cubicBezTo>
                        <a:cubicBezTo>
                          <a:pt x="240080" y="257562"/>
                          <a:pt x="242367" y="259696"/>
                          <a:pt x="242214" y="257562"/>
                        </a:cubicBezTo>
                        <a:cubicBezTo>
                          <a:pt x="240995" y="241252"/>
                          <a:pt x="241300" y="223721"/>
                          <a:pt x="242214" y="208935"/>
                        </a:cubicBezTo>
                        <a:cubicBezTo>
                          <a:pt x="242824" y="199789"/>
                          <a:pt x="243281" y="185003"/>
                          <a:pt x="254409" y="184546"/>
                        </a:cubicBezTo>
                        <a:cubicBezTo>
                          <a:pt x="264165" y="184088"/>
                          <a:pt x="265385" y="203448"/>
                          <a:pt x="264470" y="213661"/>
                        </a:cubicBezTo>
                        <a:cubicBezTo>
                          <a:pt x="263708" y="223874"/>
                          <a:pt x="260812" y="234697"/>
                          <a:pt x="259440" y="245215"/>
                        </a:cubicBezTo>
                        <a:cubicBezTo>
                          <a:pt x="257763" y="257410"/>
                          <a:pt x="258220" y="267318"/>
                          <a:pt x="259440" y="280427"/>
                        </a:cubicBezTo>
                        <a:cubicBezTo>
                          <a:pt x="260507" y="290641"/>
                          <a:pt x="263251" y="310914"/>
                          <a:pt x="270567" y="312591"/>
                        </a:cubicBezTo>
                        <a:cubicBezTo>
                          <a:pt x="275293" y="313658"/>
                          <a:pt x="278799" y="309543"/>
                          <a:pt x="283220" y="307866"/>
                        </a:cubicBezTo>
                        <a:cubicBezTo>
                          <a:pt x="268586" y="289726"/>
                          <a:pt x="270110" y="259087"/>
                          <a:pt x="285506" y="247349"/>
                        </a:cubicBezTo>
                        <a:cubicBezTo>
                          <a:pt x="299073" y="237136"/>
                          <a:pt x="318889" y="239727"/>
                          <a:pt x="327121" y="252227"/>
                        </a:cubicBezTo>
                        <a:cubicBezTo>
                          <a:pt x="337791" y="268537"/>
                          <a:pt x="327273" y="286372"/>
                          <a:pt x="319347" y="295671"/>
                        </a:cubicBezTo>
                        <a:cubicBezTo>
                          <a:pt x="316755" y="298567"/>
                          <a:pt x="313707" y="300854"/>
                          <a:pt x="312030" y="304207"/>
                        </a:cubicBezTo>
                        <a:cubicBezTo>
                          <a:pt x="323920" y="306494"/>
                          <a:pt x="341450" y="303140"/>
                          <a:pt x="346632" y="294147"/>
                        </a:cubicBezTo>
                        <a:cubicBezTo>
                          <a:pt x="342060" y="288964"/>
                          <a:pt x="338858" y="281037"/>
                          <a:pt x="338401" y="271586"/>
                        </a:cubicBezTo>
                        <a:cubicBezTo>
                          <a:pt x="337486" y="250550"/>
                          <a:pt x="355474" y="229209"/>
                          <a:pt x="377120" y="232410"/>
                        </a:cubicBezTo>
                        <a:cubicBezTo>
                          <a:pt x="381845" y="233020"/>
                          <a:pt x="385656" y="235611"/>
                          <a:pt x="390839" y="238050"/>
                        </a:cubicBezTo>
                        <a:cubicBezTo>
                          <a:pt x="391753" y="232105"/>
                          <a:pt x="392668" y="225246"/>
                          <a:pt x="399223" y="224331"/>
                        </a:cubicBezTo>
                        <a:cubicBezTo>
                          <a:pt x="403034" y="223874"/>
                          <a:pt x="408216" y="227380"/>
                          <a:pt x="409588" y="231953"/>
                        </a:cubicBezTo>
                        <a:cubicBezTo>
                          <a:pt x="411417" y="238050"/>
                          <a:pt x="408369" y="244910"/>
                          <a:pt x="406997" y="250245"/>
                        </a:cubicBezTo>
                        <a:cubicBezTo>
                          <a:pt x="405472" y="256038"/>
                          <a:pt x="403034" y="261983"/>
                          <a:pt x="404863" y="268995"/>
                        </a:cubicBezTo>
                        <a:cubicBezTo>
                          <a:pt x="406540" y="275092"/>
                          <a:pt x="414009" y="284238"/>
                          <a:pt x="419344" y="284543"/>
                        </a:cubicBezTo>
                        <a:cubicBezTo>
                          <a:pt x="426204" y="285153"/>
                          <a:pt x="431539" y="278598"/>
                          <a:pt x="437332" y="278903"/>
                        </a:cubicBezTo>
                        <a:cubicBezTo>
                          <a:pt x="444953" y="279513"/>
                          <a:pt x="444953" y="287592"/>
                          <a:pt x="442057" y="291403"/>
                        </a:cubicBezTo>
                        <a:cubicBezTo>
                          <a:pt x="440838" y="293080"/>
                          <a:pt x="439313" y="294147"/>
                          <a:pt x="438246" y="296128"/>
                        </a:cubicBezTo>
                        <a:cubicBezTo>
                          <a:pt x="435350" y="301006"/>
                          <a:pt x="433216" y="306951"/>
                          <a:pt x="430777" y="312439"/>
                        </a:cubicBezTo>
                        <a:cubicBezTo>
                          <a:pt x="423308" y="329054"/>
                          <a:pt x="415533" y="345060"/>
                          <a:pt x="408369" y="361828"/>
                        </a:cubicBezTo>
                        <a:cubicBezTo>
                          <a:pt x="380168" y="427375"/>
                          <a:pt x="350596" y="502983"/>
                          <a:pt x="356541" y="587889"/>
                        </a:cubicBezTo>
                        <a:cubicBezTo>
                          <a:pt x="371937" y="585450"/>
                          <a:pt x="385808" y="583164"/>
                          <a:pt x="400900" y="580877"/>
                        </a:cubicBezTo>
                        <a:close/>
                        <a:moveTo>
                          <a:pt x="313249" y="278446"/>
                        </a:moveTo>
                        <a:cubicBezTo>
                          <a:pt x="315231" y="274940"/>
                          <a:pt x="316908" y="268995"/>
                          <a:pt x="315536" y="263964"/>
                        </a:cubicBezTo>
                        <a:cubicBezTo>
                          <a:pt x="312792" y="253904"/>
                          <a:pt x="298158" y="255123"/>
                          <a:pt x="292366" y="262135"/>
                        </a:cubicBezTo>
                        <a:cubicBezTo>
                          <a:pt x="286116" y="269757"/>
                          <a:pt x="287030" y="289421"/>
                          <a:pt x="295262" y="297958"/>
                        </a:cubicBezTo>
                        <a:cubicBezTo>
                          <a:pt x="301512" y="291555"/>
                          <a:pt x="308676" y="286982"/>
                          <a:pt x="313249" y="278598"/>
                        </a:cubicBezTo>
                        <a:close/>
                        <a:moveTo>
                          <a:pt x="214166" y="274482"/>
                        </a:moveTo>
                        <a:cubicBezTo>
                          <a:pt x="203343" y="286220"/>
                          <a:pt x="203801" y="323262"/>
                          <a:pt x="224684" y="323719"/>
                        </a:cubicBezTo>
                        <a:cubicBezTo>
                          <a:pt x="226209" y="323719"/>
                          <a:pt x="227733" y="323719"/>
                          <a:pt x="229562" y="322957"/>
                        </a:cubicBezTo>
                        <a:cubicBezTo>
                          <a:pt x="239623" y="319451"/>
                          <a:pt x="245873" y="299634"/>
                          <a:pt x="243586" y="286372"/>
                        </a:cubicBezTo>
                        <a:cubicBezTo>
                          <a:pt x="241452" y="274482"/>
                          <a:pt x="231544" y="266556"/>
                          <a:pt x="219959" y="270976"/>
                        </a:cubicBezTo>
                        <a:cubicBezTo>
                          <a:pt x="217520" y="271891"/>
                          <a:pt x="215538" y="272958"/>
                          <a:pt x="214166" y="274635"/>
                        </a:cubicBezTo>
                        <a:close/>
                        <a:moveTo>
                          <a:pt x="358370" y="285000"/>
                        </a:moveTo>
                        <a:cubicBezTo>
                          <a:pt x="360504" y="287592"/>
                          <a:pt x="365382" y="290336"/>
                          <a:pt x="369803" y="290945"/>
                        </a:cubicBezTo>
                        <a:cubicBezTo>
                          <a:pt x="373614" y="291555"/>
                          <a:pt x="381540" y="291860"/>
                          <a:pt x="385503" y="288964"/>
                        </a:cubicBezTo>
                        <a:cubicBezTo>
                          <a:pt x="388857" y="286525"/>
                          <a:pt x="389924" y="279360"/>
                          <a:pt x="389467" y="273720"/>
                        </a:cubicBezTo>
                        <a:cubicBezTo>
                          <a:pt x="388552" y="261068"/>
                          <a:pt x="382760" y="250398"/>
                          <a:pt x="374833" y="247654"/>
                        </a:cubicBezTo>
                        <a:cubicBezTo>
                          <a:pt x="355474" y="247654"/>
                          <a:pt x="347852" y="272653"/>
                          <a:pt x="358370" y="285153"/>
                        </a:cubicBezTo>
                        <a:close/>
                        <a:moveTo>
                          <a:pt x="140083" y="331188"/>
                        </a:moveTo>
                        <a:cubicBezTo>
                          <a:pt x="173466" y="367773"/>
                          <a:pt x="206087" y="404815"/>
                          <a:pt x="235050" y="446887"/>
                        </a:cubicBezTo>
                        <a:cubicBezTo>
                          <a:pt x="263860" y="488959"/>
                          <a:pt x="291299" y="535452"/>
                          <a:pt x="305932" y="596121"/>
                        </a:cubicBezTo>
                        <a:cubicBezTo>
                          <a:pt x="319347" y="593987"/>
                          <a:pt x="332761" y="591853"/>
                          <a:pt x="346175" y="589719"/>
                        </a:cubicBezTo>
                        <a:cubicBezTo>
                          <a:pt x="340992" y="529659"/>
                          <a:pt x="354864" y="479965"/>
                          <a:pt x="369650" y="433777"/>
                        </a:cubicBezTo>
                        <a:cubicBezTo>
                          <a:pt x="384589" y="387132"/>
                          <a:pt x="405168" y="344450"/>
                          <a:pt x="424679" y="300854"/>
                        </a:cubicBezTo>
                        <a:cubicBezTo>
                          <a:pt x="425137" y="300549"/>
                          <a:pt x="426051" y="298872"/>
                          <a:pt x="424527" y="299482"/>
                        </a:cubicBezTo>
                        <a:cubicBezTo>
                          <a:pt x="413094" y="302226"/>
                          <a:pt x="408216" y="296128"/>
                          <a:pt x="401814" y="292013"/>
                        </a:cubicBezTo>
                        <a:cubicBezTo>
                          <a:pt x="399070" y="306646"/>
                          <a:pt x="371327" y="310000"/>
                          <a:pt x="359132" y="303903"/>
                        </a:cubicBezTo>
                        <a:cubicBezTo>
                          <a:pt x="353340" y="311372"/>
                          <a:pt x="343127" y="317927"/>
                          <a:pt x="330474" y="319908"/>
                        </a:cubicBezTo>
                        <a:cubicBezTo>
                          <a:pt x="318280" y="321737"/>
                          <a:pt x="306237" y="319146"/>
                          <a:pt x="297396" y="316402"/>
                        </a:cubicBezTo>
                        <a:cubicBezTo>
                          <a:pt x="290384" y="322347"/>
                          <a:pt x="275293" y="332103"/>
                          <a:pt x="263860" y="327682"/>
                        </a:cubicBezTo>
                        <a:cubicBezTo>
                          <a:pt x="258982" y="325853"/>
                          <a:pt x="257458" y="321585"/>
                          <a:pt x="253952" y="317317"/>
                        </a:cubicBezTo>
                        <a:cubicBezTo>
                          <a:pt x="250294" y="326768"/>
                          <a:pt x="242672" y="336828"/>
                          <a:pt x="229867" y="338962"/>
                        </a:cubicBezTo>
                        <a:cubicBezTo>
                          <a:pt x="218892" y="340792"/>
                          <a:pt x="210660" y="335609"/>
                          <a:pt x="203191" y="330426"/>
                        </a:cubicBezTo>
                        <a:cubicBezTo>
                          <a:pt x="196941" y="335914"/>
                          <a:pt x="193130" y="343078"/>
                          <a:pt x="184137" y="345822"/>
                        </a:cubicBezTo>
                        <a:cubicBezTo>
                          <a:pt x="164930" y="351462"/>
                          <a:pt x="155631" y="337438"/>
                          <a:pt x="152278" y="318384"/>
                        </a:cubicBezTo>
                        <a:cubicBezTo>
                          <a:pt x="152278" y="318079"/>
                          <a:pt x="152278" y="317774"/>
                          <a:pt x="151668" y="317927"/>
                        </a:cubicBezTo>
                        <a:cubicBezTo>
                          <a:pt x="149077" y="323262"/>
                          <a:pt x="143132" y="326158"/>
                          <a:pt x="140083" y="33118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65" name="Freeform: Shape 64">
                    <a:extLst>
                      <a:ext uri="{FF2B5EF4-FFF2-40B4-BE49-F238E27FC236}">
                        <a16:creationId xmlns:a16="http://schemas.microsoft.com/office/drawing/2014/main" id="{DE95AFA8-E0CE-909F-188E-572CFAE5349E}"/>
                      </a:ext>
                    </a:extLst>
                  </p:cNvPr>
                  <p:cNvSpPr/>
                  <p:nvPr/>
                </p:nvSpPr>
                <p:spPr>
                  <a:xfrm>
                    <a:off x="3233693" y="3469944"/>
                    <a:ext cx="208815" cy="59095"/>
                  </a:xfrm>
                  <a:custGeom>
                    <a:avLst/>
                    <a:gdLst>
                      <a:gd name="connsiteX0" fmla="*/ 10700 w 208815"/>
                      <a:gd name="connsiteY0" fmla="*/ 29118 h 59095"/>
                      <a:gd name="connsiteX1" fmla="*/ 58413 w 208815"/>
                      <a:gd name="connsiteY1" fmla="*/ 21039 h 59095"/>
                      <a:gd name="connsiteX2" fmla="*/ 153227 w 208815"/>
                      <a:gd name="connsiteY2" fmla="*/ 6101 h 59095"/>
                      <a:gd name="connsiteX3" fmla="*/ 177007 w 208815"/>
                      <a:gd name="connsiteY3" fmla="*/ 2290 h 59095"/>
                      <a:gd name="connsiteX4" fmla="*/ 198806 w 208815"/>
                      <a:gd name="connsiteY4" fmla="*/ 766 h 59095"/>
                      <a:gd name="connsiteX5" fmla="*/ 208714 w 208815"/>
                      <a:gd name="connsiteY5" fmla="*/ 13875 h 59095"/>
                      <a:gd name="connsiteX6" fmla="*/ 201854 w 208815"/>
                      <a:gd name="connsiteY6" fmla="*/ 28661 h 59095"/>
                      <a:gd name="connsiteX7" fmla="*/ 178684 w 208815"/>
                      <a:gd name="connsiteY7" fmla="*/ 33234 h 59095"/>
                      <a:gd name="connsiteX8" fmla="*/ 34176 w 208815"/>
                      <a:gd name="connsiteY8" fmla="*/ 56100 h 59095"/>
                      <a:gd name="connsiteX9" fmla="*/ 11158 w 208815"/>
                      <a:gd name="connsiteY9" fmla="*/ 58843 h 59095"/>
                      <a:gd name="connsiteX10" fmla="*/ 9634 w 208815"/>
                      <a:gd name="connsiteY10" fmla="*/ 29271 h 59095"/>
                      <a:gd name="connsiteX11" fmla="*/ 10548 w 208815"/>
                      <a:gd name="connsiteY11" fmla="*/ 29271 h 590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08815" h="59095">
                        <a:moveTo>
                          <a:pt x="10700" y="29118"/>
                        </a:moveTo>
                        <a:cubicBezTo>
                          <a:pt x="23658" y="24850"/>
                          <a:pt x="43627" y="23478"/>
                          <a:pt x="58413" y="21039"/>
                        </a:cubicBezTo>
                        <a:cubicBezTo>
                          <a:pt x="88900" y="16161"/>
                          <a:pt x="120606" y="11284"/>
                          <a:pt x="153227" y="6101"/>
                        </a:cubicBezTo>
                        <a:cubicBezTo>
                          <a:pt x="163288" y="4424"/>
                          <a:pt x="169843" y="3509"/>
                          <a:pt x="177007" y="2290"/>
                        </a:cubicBezTo>
                        <a:cubicBezTo>
                          <a:pt x="186611" y="766"/>
                          <a:pt x="193470" y="-1064"/>
                          <a:pt x="198806" y="766"/>
                        </a:cubicBezTo>
                        <a:cubicBezTo>
                          <a:pt x="203531" y="2290"/>
                          <a:pt x="207952" y="7320"/>
                          <a:pt x="208714" y="13875"/>
                        </a:cubicBezTo>
                        <a:cubicBezTo>
                          <a:pt x="209476" y="20430"/>
                          <a:pt x="205818" y="26375"/>
                          <a:pt x="201854" y="28661"/>
                        </a:cubicBezTo>
                        <a:cubicBezTo>
                          <a:pt x="197434" y="31253"/>
                          <a:pt x="187220" y="31862"/>
                          <a:pt x="178684" y="33234"/>
                        </a:cubicBezTo>
                        <a:cubicBezTo>
                          <a:pt x="129905" y="41008"/>
                          <a:pt x="84174" y="48173"/>
                          <a:pt x="34176" y="56100"/>
                        </a:cubicBezTo>
                        <a:cubicBezTo>
                          <a:pt x="26401" y="57319"/>
                          <a:pt x="16188" y="59910"/>
                          <a:pt x="11158" y="58843"/>
                        </a:cubicBezTo>
                        <a:cubicBezTo>
                          <a:pt x="-2256" y="55795"/>
                          <a:pt x="-4543" y="33844"/>
                          <a:pt x="9634" y="29271"/>
                        </a:cubicBezTo>
                        <a:cubicBezTo>
                          <a:pt x="9938" y="29271"/>
                          <a:pt x="10243" y="29271"/>
                          <a:pt x="10548" y="2927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66" name="Freeform: Shape 65">
                    <a:extLst>
                      <a:ext uri="{FF2B5EF4-FFF2-40B4-BE49-F238E27FC236}">
                        <a16:creationId xmlns:a16="http://schemas.microsoft.com/office/drawing/2014/main" id="{3BAA4A94-7A84-F71B-E51B-7D293B329E0F}"/>
                      </a:ext>
                    </a:extLst>
                  </p:cNvPr>
                  <p:cNvSpPr/>
                  <p:nvPr/>
                </p:nvSpPr>
                <p:spPr>
                  <a:xfrm>
                    <a:off x="3240643" y="3513192"/>
                    <a:ext cx="208704" cy="59157"/>
                  </a:xfrm>
                  <a:custGeom>
                    <a:avLst/>
                    <a:gdLst>
                      <a:gd name="connsiteX0" fmla="*/ 9695 w 208704"/>
                      <a:gd name="connsiteY0" fmla="*/ 29467 h 59157"/>
                      <a:gd name="connsiteX1" fmla="*/ 33780 w 208704"/>
                      <a:gd name="connsiteY1" fmla="*/ 25199 h 59157"/>
                      <a:gd name="connsiteX2" fmla="*/ 152374 w 208704"/>
                      <a:gd name="connsiteY2" fmla="*/ 6450 h 59157"/>
                      <a:gd name="connsiteX3" fmla="*/ 176155 w 208704"/>
                      <a:gd name="connsiteY3" fmla="*/ 2639 h 59157"/>
                      <a:gd name="connsiteX4" fmla="*/ 198258 w 208704"/>
                      <a:gd name="connsiteY4" fmla="*/ 505 h 59157"/>
                      <a:gd name="connsiteX5" fmla="*/ 208623 w 208704"/>
                      <a:gd name="connsiteY5" fmla="*/ 14071 h 59157"/>
                      <a:gd name="connsiteX6" fmla="*/ 202221 w 208704"/>
                      <a:gd name="connsiteY6" fmla="*/ 28400 h 59157"/>
                      <a:gd name="connsiteX7" fmla="*/ 179203 w 208704"/>
                      <a:gd name="connsiteY7" fmla="*/ 33431 h 59157"/>
                      <a:gd name="connsiteX8" fmla="*/ 33780 w 208704"/>
                      <a:gd name="connsiteY8" fmla="*/ 56448 h 59157"/>
                      <a:gd name="connsiteX9" fmla="*/ 10762 w 208704"/>
                      <a:gd name="connsiteY9" fmla="*/ 58735 h 59157"/>
                      <a:gd name="connsiteX10" fmla="*/ 9848 w 208704"/>
                      <a:gd name="connsiteY10" fmla="*/ 29620 h 59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08704" h="59157">
                        <a:moveTo>
                          <a:pt x="9695" y="29467"/>
                        </a:moveTo>
                        <a:cubicBezTo>
                          <a:pt x="15640" y="27333"/>
                          <a:pt x="26311" y="26266"/>
                          <a:pt x="33780" y="25199"/>
                        </a:cubicBezTo>
                        <a:cubicBezTo>
                          <a:pt x="73565" y="18797"/>
                          <a:pt x="111674" y="12852"/>
                          <a:pt x="152374" y="6450"/>
                        </a:cubicBezTo>
                        <a:cubicBezTo>
                          <a:pt x="162435" y="4925"/>
                          <a:pt x="169295" y="3706"/>
                          <a:pt x="176155" y="2639"/>
                        </a:cubicBezTo>
                        <a:cubicBezTo>
                          <a:pt x="185148" y="1267"/>
                          <a:pt x="193075" y="-1020"/>
                          <a:pt x="198258" y="505"/>
                        </a:cubicBezTo>
                        <a:cubicBezTo>
                          <a:pt x="202221" y="1724"/>
                          <a:pt x="207861" y="6297"/>
                          <a:pt x="208623" y="14071"/>
                        </a:cubicBezTo>
                        <a:cubicBezTo>
                          <a:pt x="209233" y="19559"/>
                          <a:pt x="206337" y="25504"/>
                          <a:pt x="202221" y="28400"/>
                        </a:cubicBezTo>
                        <a:cubicBezTo>
                          <a:pt x="197953" y="31297"/>
                          <a:pt x="187435" y="32059"/>
                          <a:pt x="179203" y="33431"/>
                        </a:cubicBezTo>
                        <a:cubicBezTo>
                          <a:pt x="130271" y="41205"/>
                          <a:pt x="83474" y="48522"/>
                          <a:pt x="33780" y="56448"/>
                        </a:cubicBezTo>
                        <a:cubicBezTo>
                          <a:pt x="25244" y="57820"/>
                          <a:pt x="15335" y="60107"/>
                          <a:pt x="10762" y="58735"/>
                        </a:cubicBezTo>
                        <a:cubicBezTo>
                          <a:pt x="-2805" y="54924"/>
                          <a:pt x="-4024" y="34345"/>
                          <a:pt x="9848" y="2962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67" name="Freeform: Shape 66">
                    <a:extLst>
                      <a:ext uri="{FF2B5EF4-FFF2-40B4-BE49-F238E27FC236}">
                        <a16:creationId xmlns:a16="http://schemas.microsoft.com/office/drawing/2014/main" id="{7AA2F453-EF56-552D-F3DB-328AA90941C4}"/>
                      </a:ext>
                    </a:extLst>
                  </p:cNvPr>
                  <p:cNvSpPr/>
                  <p:nvPr/>
                </p:nvSpPr>
                <p:spPr>
                  <a:xfrm>
                    <a:off x="3262442" y="3558221"/>
                    <a:ext cx="178621" cy="55312"/>
                  </a:xfrm>
                  <a:custGeom>
                    <a:avLst/>
                    <a:gdLst>
                      <a:gd name="connsiteX0" fmla="*/ 8475 w 178621"/>
                      <a:gd name="connsiteY0" fmla="*/ 25290 h 55312"/>
                      <a:gd name="connsiteX1" fmla="*/ 48566 w 178621"/>
                      <a:gd name="connsiteY1" fmla="*/ 18431 h 55312"/>
                      <a:gd name="connsiteX2" fmla="*/ 147496 w 178621"/>
                      <a:gd name="connsiteY2" fmla="*/ 2730 h 55312"/>
                      <a:gd name="connsiteX3" fmla="*/ 166856 w 178621"/>
                      <a:gd name="connsiteY3" fmla="*/ 139 h 55312"/>
                      <a:gd name="connsiteX4" fmla="*/ 177679 w 178621"/>
                      <a:gd name="connsiteY4" fmla="*/ 10352 h 55312"/>
                      <a:gd name="connsiteX5" fmla="*/ 171581 w 178621"/>
                      <a:gd name="connsiteY5" fmla="*/ 29711 h 55312"/>
                      <a:gd name="connsiteX6" fmla="*/ 151917 w 178621"/>
                      <a:gd name="connsiteY6" fmla="*/ 33370 h 55312"/>
                      <a:gd name="connsiteX7" fmla="*/ 31188 w 178621"/>
                      <a:gd name="connsiteY7" fmla="*/ 52424 h 55312"/>
                      <a:gd name="connsiteX8" fmla="*/ 11372 w 178621"/>
                      <a:gd name="connsiteY8" fmla="*/ 55168 h 55312"/>
                      <a:gd name="connsiteX9" fmla="*/ 8475 w 178621"/>
                      <a:gd name="connsiteY9" fmla="*/ 25443 h 553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78621" h="55312">
                        <a:moveTo>
                          <a:pt x="8475" y="25290"/>
                        </a:moveTo>
                        <a:cubicBezTo>
                          <a:pt x="18536" y="21480"/>
                          <a:pt x="36523" y="20413"/>
                          <a:pt x="48566" y="18431"/>
                        </a:cubicBezTo>
                        <a:cubicBezTo>
                          <a:pt x="81797" y="13096"/>
                          <a:pt x="113351" y="8218"/>
                          <a:pt x="147496" y="2730"/>
                        </a:cubicBezTo>
                        <a:cubicBezTo>
                          <a:pt x="152679" y="1968"/>
                          <a:pt x="162435" y="-623"/>
                          <a:pt x="166856" y="139"/>
                        </a:cubicBezTo>
                        <a:cubicBezTo>
                          <a:pt x="171886" y="901"/>
                          <a:pt x="176459" y="6693"/>
                          <a:pt x="177679" y="10352"/>
                        </a:cubicBezTo>
                        <a:cubicBezTo>
                          <a:pt x="180575" y="19346"/>
                          <a:pt x="176307" y="27272"/>
                          <a:pt x="171581" y="29711"/>
                        </a:cubicBezTo>
                        <a:cubicBezTo>
                          <a:pt x="167466" y="31845"/>
                          <a:pt x="159234" y="32150"/>
                          <a:pt x="151917" y="33370"/>
                        </a:cubicBezTo>
                        <a:cubicBezTo>
                          <a:pt x="110455" y="39924"/>
                          <a:pt x="73108" y="45869"/>
                          <a:pt x="31188" y="52424"/>
                        </a:cubicBezTo>
                        <a:cubicBezTo>
                          <a:pt x="24329" y="53491"/>
                          <a:pt x="16250" y="55930"/>
                          <a:pt x="11372" y="55168"/>
                        </a:cubicBezTo>
                        <a:cubicBezTo>
                          <a:pt x="-671" y="53338"/>
                          <a:pt x="-5396" y="30778"/>
                          <a:pt x="8475" y="2544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68" name="Freeform: Shape 67">
                    <a:extLst>
                      <a:ext uri="{FF2B5EF4-FFF2-40B4-BE49-F238E27FC236}">
                        <a16:creationId xmlns:a16="http://schemas.microsoft.com/office/drawing/2014/main" id="{BBCC864E-8626-828C-A753-0A773F8585F6}"/>
                      </a:ext>
                    </a:extLst>
                  </p:cNvPr>
                  <p:cNvSpPr/>
                  <p:nvPr/>
                </p:nvSpPr>
                <p:spPr>
                  <a:xfrm>
                    <a:off x="3306706" y="3607543"/>
                    <a:ext cx="103377" cy="42542"/>
                  </a:xfrm>
                  <a:custGeom>
                    <a:avLst/>
                    <a:gdLst>
                      <a:gd name="connsiteX0" fmla="*/ 11771 w 103377"/>
                      <a:gd name="connsiteY0" fmla="*/ 12401 h 42542"/>
                      <a:gd name="connsiteX1" fmla="*/ 52929 w 103377"/>
                      <a:gd name="connsiteY1" fmla="*/ 5389 h 42542"/>
                      <a:gd name="connsiteX2" fmla="*/ 73050 w 103377"/>
                      <a:gd name="connsiteY2" fmla="*/ 2187 h 42542"/>
                      <a:gd name="connsiteX3" fmla="*/ 92105 w 103377"/>
                      <a:gd name="connsiteY3" fmla="*/ 511 h 42542"/>
                      <a:gd name="connsiteX4" fmla="*/ 96525 w 103377"/>
                      <a:gd name="connsiteY4" fmla="*/ 28711 h 42542"/>
                      <a:gd name="connsiteX5" fmla="*/ 75642 w 103377"/>
                      <a:gd name="connsiteY5" fmla="*/ 32979 h 42542"/>
                      <a:gd name="connsiteX6" fmla="*/ 32198 w 103377"/>
                      <a:gd name="connsiteY6" fmla="*/ 39839 h 42542"/>
                      <a:gd name="connsiteX7" fmla="*/ 11466 w 103377"/>
                      <a:gd name="connsiteY7" fmla="*/ 42278 h 42542"/>
                      <a:gd name="connsiteX8" fmla="*/ 34 w 103377"/>
                      <a:gd name="connsiteY8" fmla="*/ 27644 h 42542"/>
                      <a:gd name="connsiteX9" fmla="*/ 11924 w 103377"/>
                      <a:gd name="connsiteY9" fmla="*/ 12401 h 425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3377" h="42542">
                        <a:moveTo>
                          <a:pt x="11771" y="12401"/>
                        </a:moveTo>
                        <a:cubicBezTo>
                          <a:pt x="23356" y="8742"/>
                          <a:pt x="39362" y="7523"/>
                          <a:pt x="52929" y="5389"/>
                        </a:cubicBezTo>
                        <a:cubicBezTo>
                          <a:pt x="59636" y="4321"/>
                          <a:pt x="64514" y="3559"/>
                          <a:pt x="73050" y="2187"/>
                        </a:cubicBezTo>
                        <a:cubicBezTo>
                          <a:pt x="79605" y="1273"/>
                          <a:pt x="86160" y="-1014"/>
                          <a:pt x="92105" y="511"/>
                        </a:cubicBezTo>
                        <a:cubicBezTo>
                          <a:pt x="104757" y="3712"/>
                          <a:pt x="107501" y="22156"/>
                          <a:pt x="96525" y="28711"/>
                        </a:cubicBezTo>
                        <a:cubicBezTo>
                          <a:pt x="92105" y="31455"/>
                          <a:pt x="82806" y="31760"/>
                          <a:pt x="75642" y="32979"/>
                        </a:cubicBezTo>
                        <a:cubicBezTo>
                          <a:pt x="60703" y="35266"/>
                          <a:pt x="47441" y="37400"/>
                          <a:pt x="32198" y="39839"/>
                        </a:cubicBezTo>
                        <a:cubicBezTo>
                          <a:pt x="25643" y="40906"/>
                          <a:pt x="16192" y="43345"/>
                          <a:pt x="11466" y="42278"/>
                        </a:cubicBezTo>
                        <a:cubicBezTo>
                          <a:pt x="5522" y="40906"/>
                          <a:pt x="339" y="34656"/>
                          <a:pt x="34" y="27644"/>
                        </a:cubicBezTo>
                        <a:cubicBezTo>
                          <a:pt x="-576" y="17584"/>
                          <a:pt x="7198" y="13925"/>
                          <a:pt x="11924" y="1240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</p:grpSp>
            <p:grpSp>
              <p:nvGrpSpPr>
                <p:cNvPr id="30" name="Graphic 4">
                  <a:extLst>
                    <a:ext uri="{FF2B5EF4-FFF2-40B4-BE49-F238E27FC236}">
                      <a16:creationId xmlns:a16="http://schemas.microsoft.com/office/drawing/2014/main" id="{65EF1A19-A525-8950-A9DD-FD99F214C77E}"/>
                    </a:ext>
                  </a:extLst>
                </p:cNvPr>
                <p:cNvGrpSpPr/>
                <p:nvPr/>
              </p:nvGrpSpPr>
              <p:grpSpPr>
                <a:xfrm>
                  <a:off x="1763423" y="2146711"/>
                  <a:ext cx="550859" cy="811928"/>
                  <a:chOff x="1763423" y="2146711"/>
                  <a:chExt cx="550859" cy="811928"/>
                </a:xfrm>
                <a:solidFill>
                  <a:srgbClr val="FFFFFF"/>
                </a:solidFill>
              </p:grpSpPr>
              <p:sp>
                <p:nvSpPr>
                  <p:cNvPr id="51" name="Freeform: Shape 50">
                    <a:extLst>
                      <a:ext uri="{FF2B5EF4-FFF2-40B4-BE49-F238E27FC236}">
                        <a16:creationId xmlns:a16="http://schemas.microsoft.com/office/drawing/2014/main" id="{C12215DB-FA19-4694-B0C4-057F799DF751}"/>
                      </a:ext>
                    </a:extLst>
                  </p:cNvPr>
                  <p:cNvSpPr/>
                  <p:nvPr/>
                </p:nvSpPr>
                <p:spPr>
                  <a:xfrm>
                    <a:off x="1996834" y="2778498"/>
                    <a:ext cx="208815" cy="59160"/>
                  </a:xfrm>
                  <a:custGeom>
                    <a:avLst/>
                    <a:gdLst>
                      <a:gd name="connsiteX0" fmla="*/ 9633 w 208815"/>
                      <a:gd name="connsiteY0" fmla="*/ 29271 h 59160"/>
                      <a:gd name="connsiteX1" fmla="*/ 11158 w 208815"/>
                      <a:gd name="connsiteY1" fmla="*/ 58843 h 59160"/>
                      <a:gd name="connsiteX2" fmla="*/ 34176 w 208815"/>
                      <a:gd name="connsiteY2" fmla="*/ 56100 h 59160"/>
                      <a:gd name="connsiteX3" fmla="*/ 178684 w 208815"/>
                      <a:gd name="connsiteY3" fmla="*/ 33234 h 59160"/>
                      <a:gd name="connsiteX4" fmla="*/ 201854 w 208815"/>
                      <a:gd name="connsiteY4" fmla="*/ 28661 h 59160"/>
                      <a:gd name="connsiteX5" fmla="*/ 208714 w 208815"/>
                      <a:gd name="connsiteY5" fmla="*/ 13875 h 59160"/>
                      <a:gd name="connsiteX6" fmla="*/ 198806 w 208815"/>
                      <a:gd name="connsiteY6" fmla="*/ 766 h 59160"/>
                      <a:gd name="connsiteX7" fmla="*/ 177007 w 208815"/>
                      <a:gd name="connsiteY7" fmla="*/ 2290 h 59160"/>
                      <a:gd name="connsiteX8" fmla="*/ 153227 w 208815"/>
                      <a:gd name="connsiteY8" fmla="*/ 6101 h 59160"/>
                      <a:gd name="connsiteX9" fmla="*/ 58413 w 208815"/>
                      <a:gd name="connsiteY9" fmla="*/ 21039 h 59160"/>
                      <a:gd name="connsiteX10" fmla="*/ 10548 w 208815"/>
                      <a:gd name="connsiteY10" fmla="*/ 29118 h 59160"/>
                      <a:gd name="connsiteX11" fmla="*/ 9633 w 208815"/>
                      <a:gd name="connsiteY11" fmla="*/ 29118 h 591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08815" h="59160">
                        <a:moveTo>
                          <a:pt x="9633" y="29271"/>
                        </a:moveTo>
                        <a:cubicBezTo>
                          <a:pt x="-4543" y="33844"/>
                          <a:pt x="-2256" y="55795"/>
                          <a:pt x="11158" y="58843"/>
                        </a:cubicBezTo>
                        <a:cubicBezTo>
                          <a:pt x="16188" y="60063"/>
                          <a:pt x="26401" y="57471"/>
                          <a:pt x="34176" y="56100"/>
                        </a:cubicBezTo>
                        <a:cubicBezTo>
                          <a:pt x="84174" y="48173"/>
                          <a:pt x="129905" y="40856"/>
                          <a:pt x="178684" y="33234"/>
                        </a:cubicBezTo>
                        <a:cubicBezTo>
                          <a:pt x="187221" y="31862"/>
                          <a:pt x="197434" y="31253"/>
                          <a:pt x="201854" y="28661"/>
                        </a:cubicBezTo>
                        <a:cubicBezTo>
                          <a:pt x="205818" y="26375"/>
                          <a:pt x="209476" y="20430"/>
                          <a:pt x="208714" y="13875"/>
                        </a:cubicBezTo>
                        <a:cubicBezTo>
                          <a:pt x="207952" y="7473"/>
                          <a:pt x="203531" y="2442"/>
                          <a:pt x="198806" y="766"/>
                        </a:cubicBezTo>
                        <a:cubicBezTo>
                          <a:pt x="193470" y="-1064"/>
                          <a:pt x="186611" y="766"/>
                          <a:pt x="177007" y="2290"/>
                        </a:cubicBezTo>
                        <a:cubicBezTo>
                          <a:pt x="169995" y="3357"/>
                          <a:pt x="163288" y="4424"/>
                          <a:pt x="153227" y="6101"/>
                        </a:cubicBezTo>
                        <a:cubicBezTo>
                          <a:pt x="120606" y="11284"/>
                          <a:pt x="88900" y="16314"/>
                          <a:pt x="58413" y="21039"/>
                        </a:cubicBezTo>
                        <a:cubicBezTo>
                          <a:pt x="43474" y="23478"/>
                          <a:pt x="23505" y="24850"/>
                          <a:pt x="10548" y="29118"/>
                        </a:cubicBezTo>
                        <a:cubicBezTo>
                          <a:pt x="10243" y="29118"/>
                          <a:pt x="9938" y="29118"/>
                          <a:pt x="9633" y="2911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52" name="Freeform: Shape 51">
                    <a:extLst>
                      <a:ext uri="{FF2B5EF4-FFF2-40B4-BE49-F238E27FC236}">
                        <a16:creationId xmlns:a16="http://schemas.microsoft.com/office/drawing/2014/main" id="{F7013998-3AF8-94F8-5D5E-597E8A95D1A7}"/>
                      </a:ext>
                    </a:extLst>
                  </p:cNvPr>
                  <p:cNvSpPr/>
                  <p:nvPr/>
                </p:nvSpPr>
                <p:spPr>
                  <a:xfrm>
                    <a:off x="2003479" y="2821593"/>
                    <a:ext cx="208860" cy="59082"/>
                  </a:xfrm>
                  <a:custGeom>
                    <a:avLst/>
                    <a:gdLst>
                      <a:gd name="connsiteX0" fmla="*/ 10915 w 208860"/>
                      <a:gd name="connsiteY0" fmla="*/ 58735 h 59082"/>
                      <a:gd name="connsiteX1" fmla="*/ 33932 w 208860"/>
                      <a:gd name="connsiteY1" fmla="*/ 56448 h 59082"/>
                      <a:gd name="connsiteX2" fmla="*/ 179356 w 208860"/>
                      <a:gd name="connsiteY2" fmla="*/ 33431 h 59082"/>
                      <a:gd name="connsiteX3" fmla="*/ 202373 w 208860"/>
                      <a:gd name="connsiteY3" fmla="*/ 28400 h 59082"/>
                      <a:gd name="connsiteX4" fmla="*/ 208776 w 208860"/>
                      <a:gd name="connsiteY4" fmla="*/ 14071 h 59082"/>
                      <a:gd name="connsiteX5" fmla="*/ 198410 w 208860"/>
                      <a:gd name="connsiteY5" fmla="*/ 505 h 59082"/>
                      <a:gd name="connsiteX6" fmla="*/ 176307 w 208860"/>
                      <a:gd name="connsiteY6" fmla="*/ 2639 h 59082"/>
                      <a:gd name="connsiteX7" fmla="*/ 152527 w 208860"/>
                      <a:gd name="connsiteY7" fmla="*/ 6450 h 59082"/>
                      <a:gd name="connsiteX8" fmla="*/ 33932 w 208860"/>
                      <a:gd name="connsiteY8" fmla="*/ 25199 h 59082"/>
                      <a:gd name="connsiteX9" fmla="*/ 9848 w 208860"/>
                      <a:gd name="connsiteY9" fmla="*/ 29467 h 59082"/>
                      <a:gd name="connsiteX10" fmla="*/ 10762 w 208860"/>
                      <a:gd name="connsiteY10" fmla="*/ 58735 h 590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08860" h="59082">
                        <a:moveTo>
                          <a:pt x="10915" y="58735"/>
                        </a:moveTo>
                        <a:cubicBezTo>
                          <a:pt x="15640" y="59954"/>
                          <a:pt x="25396" y="57668"/>
                          <a:pt x="33932" y="56448"/>
                        </a:cubicBezTo>
                        <a:cubicBezTo>
                          <a:pt x="83474" y="48522"/>
                          <a:pt x="130271" y="41205"/>
                          <a:pt x="179356" y="33431"/>
                        </a:cubicBezTo>
                        <a:cubicBezTo>
                          <a:pt x="187587" y="32211"/>
                          <a:pt x="198105" y="31297"/>
                          <a:pt x="202373" y="28400"/>
                        </a:cubicBezTo>
                        <a:cubicBezTo>
                          <a:pt x="206642" y="25504"/>
                          <a:pt x="209385" y="19559"/>
                          <a:pt x="208776" y="14071"/>
                        </a:cubicBezTo>
                        <a:cubicBezTo>
                          <a:pt x="208013" y="6297"/>
                          <a:pt x="202373" y="1724"/>
                          <a:pt x="198410" y="505"/>
                        </a:cubicBezTo>
                        <a:cubicBezTo>
                          <a:pt x="193227" y="-1020"/>
                          <a:pt x="185301" y="1267"/>
                          <a:pt x="176307" y="2639"/>
                        </a:cubicBezTo>
                        <a:cubicBezTo>
                          <a:pt x="169600" y="3706"/>
                          <a:pt x="162588" y="4773"/>
                          <a:pt x="152527" y="6450"/>
                        </a:cubicBezTo>
                        <a:cubicBezTo>
                          <a:pt x="111827" y="12852"/>
                          <a:pt x="73718" y="18949"/>
                          <a:pt x="33932" y="25199"/>
                        </a:cubicBezTo>
                        <a:cubicBezTo>
                          <a:pt x="26463" y="26419"/>
                          <a:pt x="15793" y="27333"/>
                          <a:pt x="9848" y="29467"/>
                        </a:cubicBezTo>
                        <a:cubicBezTo>
                          <a:pt x="-4024" y="34345"/>
                          <a:pt x="-2805" y="54772"/>
                          <a:pt x="10762" y="5873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53" name="Freeform: Shape 52">
                    <a:extLst>
                      <a:ext uri="{FF2B5EF4-FFF2-40B4-BE49-F238E27FC236}">
                        <a16:creationId xmlns:a16="http://schemas.microsoft.com/office/drawing/2014/main" id="{C4FED92E-9AAC-C1D6-73AA-FFE7133777F4}"/>
                      </a:ext>
                    </a:extLst>
                  </p:cNvPr>
                  <p:cNvSpPr/>
                  <p:nvPr/>
                </p:nvSpPr>
                <p:spPr>
                  <a:xfrm>
                    <a:off x="2025518" y="2866623"/>
                    <a:ext cx="178685" cy="55312"/>
                  </a:xfrm>
                  <a:custGeom>
                    <a:avLst/>
                    <a:gdLst>
                      <a:gd name="connsiteX0" fmla="*/ 11436 w 178685"/>
                      <a:gd name="connsiteY0" fmla="*/ 55168 h 55312"/>
                      <a:gd name="connsiteX1" fmla="*/ 31252 w 178685"/>
                      <a:gd name="connsiteY1" fmla="*/ 52424 h 55312"/>
                      <a:gd name="connsiteX2" fmla="*/ 151981 w 178685"/>
                      <a:gd name="connsiteY2" fmla="*/ 33370 h 55312"/>
                      <a:gd name="connsiteX3" fmla="*/ 171645 w 178685"/>
                      <a:gd name="connsiteY3" fmla="*/ 29711 h 55312"/>
                      <a:gd name="connsiteX4" fmla="*/ 177743 w 178685"/>
                      <a:gd name="connsiteY4" fmla="*/ 10352 h 55312"/>
                      <a:gd name="connsiteX5" fmla="*/ 166920 w 178685"/>
                      <a:gd name="connsiteY5" fmla="*/ 139 h 55312"/>
                      <a:gd name="connsiteX6" fmla="*/ 147560 w 178685"/>
                      <a:gd name="connsiteY6" fmla="*/ 2730 h 55312"/>
                      <a:gd name="connsiteX7" fmla="*/ 48630 w 178685"/>
                      <a:gd name="connsiteY7" fmla="*/ 18431 h 55312"/>
                      <a:gd name="connsiteX8" fmla="*/ 8539 w 178685"/>
                      <a:gd name="connsiteY8" fmla="*/ 25290 h 55312"/>
                      <a:gd name="connsiteX9" fmla="*/ 11436 w 178685"/>
                      <a:gd name="connsiteY9" fmla="*/ 55168 h 553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78685" h="55312">
                        <a:moveTo>
                          <a:pt x="11436" y="55168"/>
                        </a:moveTo>
                        <a:cubicBezTo>
                          <a:pt x="16161" y="55930"/>
                          <a:pt x="24240" y="53491"/>
                          <a:pt x="31252" y="52424"/>
                        </a:cubicBezTo>
                        <a:cubicBezTo>
                          <a:pt x="73172" y="45717"/>
                          <a:pt x="110671" y="39924"/>
                          <a:pt x="151981" y="33370"/>
                        </a:cubicBezTo>
                        <a:cubicBezTo>
                          <a:pt x="159298" y="32150"/>
                          <a:pt x="167529" y="31845"/>
                          <a:pt x="171645" y="29711"/>
                        </a:cubicBezTo>
                        <a:cubicBezTo>
                          <a:pt x="176371" y="27272"/>
                          <a:pt x="180639" y="19346"/>
                          <a:pt x="177743" y="10352"/>
                        </a:cubicBezTo>
                        <a:cubicBezTo>
                          <a:pt x="176523" y="6693"/>
                          <a:pt x="171950" y="901"/>
                          <a:pt x="166920" y="139"/>
                        </a:cubicBezTo>
                        <a:cubicBezTo>
                          <a:pt x="162652" y="-623"/>
                          <a:pt x="152743" y="1968"/>
                          <a:pt x="147560" y="2730"/>
                        </a:cubicBezTo>
                        <a:cubicBezTo>
                          <a:pt x="113415" y="8218"/>
                          <a:pt x="81861" y="13096"/>
                          <a:pt x="48630" y="18431"/>
                        </a:cubicBezTo>
                        <a:cubicBezTo>
                          <a:pt x="36588" y="20260"/>
                          <a:pt x="18448" y="21327"/>
                          <a:pt x="8539" y="25290"/>
                        </a:cubicBezTo>
                        <a:cubicBezTo>
                          <a:pt x="-5485" y="30626"/>
                          <a:pt x="-607" y="53186"/>
                          <a:pt x="11436" y="5516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54" name="Freeform: Shape 53">
                    <a:extLst>
                      <a:ext uri="{FF2B5EF4-FFF2-40B4-BE49-F238E27FC236}">
                        <a16:creationId xmlns:a16="http://schemas.microsoft.com/office/drawing/2014/main" id="{2CC5FE0A-0F97-A8E7-B903-E44203068D08}"/>
                      </a:ext>
                    </a:extLst>
                  </p:cNvPr>
                  <p:cNvSpPr/>
                  <p:nvPr/>
                </p:nvSpPr>
                <p:spPr>
                  <a:xfrm>
                    <a:off x="2069556" y="2915924"/>
                    <a:ext cx="103515" cy="42562"/>
                  </a:xfrm>
                  <a:custGeom>
                    <a:avLst/>
                    <a:gdLst>
                      <a:gd name="connsiteX0" fmla="*/ 172 w 103515"/>
                      <a:gd name="connsiteY0" fmla="*/ 27665 h 42562"/>
                      <a:gd name="connsiteX1" fmla="*/ 11605 w 103515"/>
                      <a:gd name="connsiteY1" fmla="*/ 42299 h 42562"/>
                      <a:gd name="connsiteX2" fmla="*/ 32336 w 103515"/>
                      <a:gd name="connsiteY2" fmla="*/ 39860 h 42562"/>
                      <a:gd name="connsiteX3" fmla="*/ 75780 w 103515"/>
                      <a:gd name="connsiteY3" fmla="*/ 33000 h 42562"/>
                      <a:gd name="connsiteX4" fmla="*/ 96664 w 103515"/>
                      <a:gd name="connsiteY4" fmla="*/ 28732 h 42562"/>
                      <a:gd name="connsiteX5" fmla="*/ 92243 w 103515"/>
                      <a:gd name="connsiteY5" fmla="*/ 531 h 42562"/>
                      <a:gd name="connsiteX6" fmla="*/ 73189 w 103515"/>
                      <a:gd name="connsiteY6" fmla="*/ 2208 h 42562"/>
                      <a:gd name="connsiteX7" fmla="*/ 53067 w 103515"/>
                      <a:gd name="connsiteY7" fmla="*/ 5409 h 42562"/>
                      <a:gd name="connsiteX8" fmla="*/ 11910 w 103515"/>
                      <a:gd name="connsiteY8" fmla="*/ 12269 h 42562"/>
                      <a:gd name="connsiteX9" fmla="*/ 20 w 103515"/>
                      <a:gd name="connsiteY9" fmla="*/ 27512 h 425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3515" h="42562">
                        <a:moveTo>
                          <a:pt x="172" y="27665"/>
                        </a:moveTo>
                        <a:cubicBezTo>
                          <a:pt x="629" y="34677"/>
                          <a:pt x="5812" y="40926"/>
                          <a:pt x="11605" y="42299"/>
                        </a:cubicBezTo>
                        <a:cubicBezTo>
                          <a:pt x="16330" y="43365"/>
                          <a:pt x="25781" y="40926"/>
                          <a:pt x="32336" y="39860"/>
                        </a:cubicBezTo>
                        <a:cubicBezTo>
                          <a:pt x="47579" y="37421"/>
                          <a:pt x="60841" y="35286"/>
                          <a:pt x="75780" y="33000"/>
                        </a:cubicBezTo>
                        <a:cubicBezTo>
                          <a:pt x="82944" y="31780"/>
                          <a:pt x="92243" y="31476"/>
                          <a:pt x="96664" y="28732"/>
                        </a:cubicBezTo>
                        <a:cubicBezTo>
                          <a:pt x="107639" y="22177"/>
                          <a:pt x="104895" y="3732"/>
                          <a:pt x="92243" y="531"/>
                        </a:cubicBezTo>
                        <a:cubicBezTo>
                          <a:pt x="86298" y="-993"/>
                          <a:pt x="79743" y="1141"/>
                          <a:pt x="73189" y="2208"/>
                        </a:cubicBezTo>
                        <a:cubicBezTo>
                          <a:pt x="64652" y="3580"/>
                          <a:pt x="59774" y="4342"/>
                          <a:pt x="53067" y="5409"/>
                        </a:cubicBezTo>
                        <a:cubicBezTo>
                          <a:pt x="39500" y="7543"/>
                          <a:pt x="23495" y="8763"/>
                          <a:pt x="11910" y="12269"/>
                        </a:cubicBezTo>
                        <a:cubicBezTo>
                          <a:pt x="7184" y="13793"/>
                          <a:pt x="-438" y="17452"/>
                          <a:pt x="20" y="2751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55" name="Freeform: Shape 54">
                    <a:extLst>
                      <a:ext uri="{FF2B5EF4-FFF2-40B4-BE49-F238E27FC236}">
                        <a16:creationId xmlns:a16="http://schemas.microsoft.com/office/drawing/2014/main" id="{3A01144C-16B7-2D86-5EE6-FB28829A1C47}"/>
                      </a:ext>
                    </a:extLst>
                  </p:cNvPr>
                  <p:cNvSpPr/>
                  <p:nvPr/>
                </p:nvSpPr>
                <p:spPr>
                  <a:xfrm>
                    <a:off x="1763423" y="2146711"/>
                    <a:ext cx="550859" cy="649137"/>
                  </a:xfrm>
                  <a:custGeom>
                    <a:avLst/>
                    <a:gdLst>
                      <a:gd name="connsiteX0" fmla="*/ 226277 w 550859"/>
                      <a:gd name="connsiteY0" fmla="*/ 5129 h 649137"/>
                      <a:gd name="connsiteX1" fmla="*/ 342737 w 550859"/>
                      <a:gd name="connsiteY1" fmla="*/ 7721 h 649137"/>
                      <a:gd name="connsiteX2" fmla="*/ 432369 w 550859"/>
                      <a:gd name="connsiteY2" fmla="*/ 47202 h 649137"/>
                      <a:gd name="connsiteX3" fmla="*/ 501727 w 550859"/>
                      <a:gd name="connsiteY3" fmla="*/ 114578 h 649137"/>
                      <a:gd name="connsiteX4" fmla="*/ 545476 w 550859"/>
                      <a:gd name="connsiteY4" fmla="*/ 217319 h 649137"/>
                      <a:gd name="connsiteX5" fmla="*/ 542732 w 550859"/>
                      <a:gd name="connsiteY5" fmla="*/ 333780 h 649137"/>
                      <a:gd name="connsiteX6" fmla="*/ 480234 w 550859"/>
                      <a:gd name="connsiteY6" fmla="*/ 466094 h 649137"/>
                      <a:gd name="connsiteX7" fmla="*/ 474136 w 550859"/>
                      <a:gd name="connsiteY7" fmla="*/ 520665 h 649137"/>
                      <a:gd name="connsiteX8" fmla="*/ 473222 w 550859"/>
                      <a:gd name="connsiteY8" fmla="*/ 549780 h 649137"/>
                      <a:gd name="connsiteX9" fmla="*/ 454320 w 550859"/>
                      <a:gd name="connsiteY9" fmla="*/ 595359 h 649137"/>
                      <a:gd name="connsiteX10" fmla="*/ 437399 w 550859"/>
                      <a:gd name="connsiteY10" fmla="*/ 615937 h 649137"/>
                      <a:gd name="connsiteX11" fmla="*/ 412095 w 550859"/>
                      <a:gd name="connsiteY11" fmla="*/ 620968 h 649137"/>
                      <a:gd name="connsiteX12" fmla="*/ 255544 w 550859"/>
                      <a:gd name="connsiteY12" fmla="*/ 645815 h 649137"/>
                      <a:gd name="connsiteX13" fmla="*/ 224752 w 550859"/>
                      <a:gd name="connsiteY13" fmla="*/ 648406 h 649137"/>
                      <a:gd name="connsiteX14" fmla="*/ 205545 w 550859"/>
                      <a:gd name="connsiteY14" fmla="*/ 634382 h 649137"/>
                      <a:gd name="connsiteX15" fmla="*/ 188320 w 550859"/>
                      <a:gd name="connsiteY15" fmla="*/ 617919 h 649137"/>
                      <a:gd name="connsiteX16" fmla="*/ 163931 w 550859"/>
                      <a:gd name="connsiteY16" fmla="*/ 571426 h 649137"/>
                      <a:gd name="connsiteX17" fmla="*/ 141827 w 550859"/>
                      <a:gd name="connsiteY17" fmla="*/ 521275 h 649137"/>
                      <a:gd name="connsiteX18" fmla="*/ 42745 w 550859"/>
                      <a:gd name="connsiteY18" fmla="*/ 416857 h 649137"/>
                      <a:gd name="connsiteX19" fmla="*/ 3416 w 550859"/>
                      <a:gd name="connsiteY19" fmla="*/ 310762 h 649137"/>
                      <a:gd name="connsiteX20" fmla="*/ 9971 w 550859"/>
                      <a:gd name="connsiteY20" fmla="*/ 198722 h 649137"/>
                      <a:gd name="connsiteX21" fmla="*/ 52348 w 550859"/>
                      <a:gd name="connsiteY21" fmla="*/ 113054 h 649137"/>
                      <a:gd name="connsiteX22" fmla="*/ 168199 w 550859"/>
                      <a:gd name="connsiteY22" fmla="*/ 22355 h 649137"/>
                      <a:gd name="connsiteX23" fmla="*/ 225972 w 550859"/>
                      <a:gd name="connsiteY23" fmla="*/ 5282 h 649137"/>
                      <a:gd name="connsiteX24" fmla="*/ 400967 w 550859"/>
                      <a:gd name="connsiteY24" fmla="*/ 581030 h 649137"/>
                      <a:gd name="connsiteX25" fmla="*/ 416211 w 550859"/>
                      <a:gd name="connsiteY25" fmla="*/ 578591 h 649137"/>
                      <a:gd name="connsiteX26" fmla="*/ 420936 w 550859"/>
                      <a:gd name="connsiteY26" fmla="*/ 570969 h 649137"/>
                      <a:gd name="connsiteX27" fmla="*/ 425662 w 550859"/>
                      <a:gd name="connsiteY27" fmla="*/ 562890 h 649137"/>
                      <a:gd name="connsiteX28" fmla="*/ 433284 w 550859"/>
                      <a:gd name="connsiteY28" fmla="*/ 521732 h 649137"/>
                      <a:gd name="connsiteX29" fmla="*/ 474898 w 550859"/>
                      <a:gd name="connsiteY29" fmla="*/ 382254 h 649137"/>
                      <a:gd name="connsiteX30" fmla="*/ 506757 w 550859"/>
                      <a:gd name="connsiteY30" fmla="*/ 308323 h 649137"/>
                      <a:gd name="connsiteX31" fmla="*/ 501575 w 550859"/>
                      <a:gd name="connsiteY31" fmla="*/ 208783 h 649137"/>
                      <a:gd name="connsiteX32" fmla="*/ 403254 w 550859"/>
                      <a:gd name="connsiteY32" fmla="*/ 77079 h 649137"/>
                      <a:gd name="connsiteX33" fmla="*/ 328256 w 550859"/>
                      <a:gd name="connsiteY33" fmla="*/ 46744 h 649137"/>
                      <a:gd name="connsiteX34" fmla="*/ 230545 w 550859"/>
                      <a:gd name="connsiteY34" fmla="*/ 46287 h 649137"/>
                      <a:gd name="connsiteX35" fmla="*/ 83140 w 550859"/>
                      <a:gd name="connsiteY35" fmla="*/ 140644 h 649137"/>
                      <a:gd name="connsiteX36" fmla="*/ 48232 w 550859"/>
                      <a:gd name="connsiteY36" fmla="*/ 215947 h 649137"/>
                      <a:gd name="connsiteX37" fmla="*/ 46098 w 550859"/>
                      <a:gd name="connsiteY37" fmla="*/ 315335 h 649137"/>
                      <a:gd name="connsiteX38" fmla="*/ 84055 w 550859"/>
                      <a:gd name="connsiteY38" fmla="*/ 401461 h 649137"/>
                      <a:gd name="connsiteX39" fmla="*/ 143199 w 550859"/>
                      <a:gd name="connsiteY39" fmla="*/ 459081 h 649137"/>
                      <a:gd name="connsiteX40" fmla="*/ 193198 w 550859"/>
                      <a:gd name="connsiteY40" fmla="*/ 528592 h 649137"/>
                      <a:gd name="connsiteX41" fmla="*/ 209356 w 550859"/>
                      <a:gd name="connsiteY41" fmla="*/ 575542 h 649137"/>
                      <a:gd name="connsiteX42" fmla="*/ 229325 w 550859"/>
                      <a:gd name="connsiteY42" fmla="*/ 600389 h 649137"/>
                      <a:gd name="connsiteX43" fmla="*/ 237252 w 550859"/>
                      <a:gd name="connsiteY43" fmla="*/ 606944 h 649137"/>
                      <a:gd name="connsiteX44" fmla="*/ 251581 w 550859"/>
                      <a:gd name="connsiteY44" fmla="*/ 604657 h 649137"/>
                      <a:gd name="connsiteX45" fmla="*/ 295939 w 550859"/>
                      <a:gd name="connsiteY45" fmla="*/ 597645 h 649137"/>
                      <a:gd name="connsiteX46" fmla="*/ 225972 w 550859"/>
                      <a:gd name="connsiteY46" fmla="*/ 451917 h 649137"/>
                      <a:gd name="connsiteX47" fmla="*/ 180851 w 550859"/>
                      <a:gd name="connsiteY47" fmla="*/ 393077 h 649137"/>
                      <a:gd name="connsiteX48" fmla="*/ 132681 w 550859"/>
                      <a:gd name="connsiteY48" fmla="*/ 337896 h 649137"/>
                      <a:gd name="connsiteX49" fmla="*/ 122011 w 550859"/>
                      <a:gd name="connsiteY49" fmla="*/ 331341 h 649137"/>
                      <a:gd name="connsiteX50" fmla="*/ 127651 w 550859"/>
                      <a:gd name="connsiteY50" fmla="*/ 320823 h 649137"/>
                      <a:gd name="connsiteX51" fmla="*/ 135883 w 550859"/>
                      <a:gd name="connsiteY51" fmla="*/ 311829 h 649137"/>
                      <a:gd name="connsiteX52" fmla="*/ 149602 w 550859"/>
                      <a:gd name="connsiteY52" fmla="*/ 291708 h 649137"/>
                      <a:gd name="connsiteX53" fmla="*/ 151126 w 550859"/>
                      <a:gd name="connsiteY53" fmla="*/ 272653 h 649137"/>
                      <a:gd name="connsiteX54" fmla="*/ 160882 w 550859"/>
                      <a:gd name="connsiteY54" fmla="*/ 259239 h 649137"/>
                      <a:gd name="connsiteX55" fmla="*/ 170485 w 550859"/>
                      <a:gd name="connsiteY55" fmla="*/ 267318 h 649137"/>
                      <a:gd name="connsiteX56" fmla="*/ 169723 w 550859"/>
                      <a:gd name="connsiteY56" fmla="*/ 283019 h 649137"/>
                      <a:gd name="connsiteX57" fmla="*/ 165455 w 550859"/>
                      <a:gd name="connsiteY57" fmla="*/ 296128 h 649137"/>
                      <a:gd name="connsiteX58" fmla="*/ 177497 w 550859"/>
                      <a:gd name="connsiteY58" fmla="*/ 331341 h 649137"/>
                      <a:gd name="connsiteX59" fmla="*/ 187406 w 550859"/>
                      <a:gd name="connsiteY59" fmla="*/ 324786 h 649137"/>
                      <a:gd name="connsiteX60" fmla="*/ 194723 w 550859"/>
                      <a:gd name="connsiteY60" fmla="*/ 316250 h 649137"/>
                      <a:gd name="connsiteX61" fmla="*/ 208594 w 550859"/>
                      <a:gd name="connsiteY61" fmla="*/ 259391 h 649137"/>
                      <a:gd name="connsiteX62" fmla="*/ 239843 w 550859"/>
                      <a:gd name="connsiteY62" fmla="*/ 257105 h 649137"/>
                      <a:gd name="connsiteX63" fmla="*/ 242282 w 550859"/>
                      <a:gd name="connsiteY63" fmla="*/ 257715 h 649137"/>
                      <a:gd name="connsiteX64" fmla="*/ 242282 w 550859"/>
                      <a:gd name="connsiteY64" fmla="*/ 209088 h 649137"/>
                      <a:gd name="connsiteX65" fmla="*/ 254477 w 550859"/>
                      <a:gd name="connsiteY65" fmla="*/ 184698 h 649137"/>
                      <a:gd name="connsiteX66" fmla="*/ 264538 w 550859"/>
                      <a:gd name="connsiteY66" fmla="*/ 213813 h 649137"/>
                      <a:gd name="connsiteX67" fmla="*/ 259507 w 550859"/>
                      <a:gd name="connsiteY67" fmla="*/ 245367 h 649137"/>
                      <a:gd name="connsiteX68" fmla="*/ 259507 w 550859"/>
                      <a:gd name="connsiteY68" fmla="*/ 280580 h 649137"/>
                      <a:gd name="connsiteX69" fmla="*/ 270635 w 550859"/>
                      <a:gd name="connsiteY69" fmla="*/ 312744 h 649137"/>
                      <a:gd name="connsiteX70" fmla="*/ 283287 w 550859"/>
                      <a:gd name="connsiteY70" fmla="*/ 308018 h 649137"/>
                      <a:gd name="connsiteX71" fmla="*/ 285726 w 550859"/>
                      <a:gd name="connsiteY71" fmla="*/ 247501 h 649137"/>
                      <a:gd name="connsiteX72" fmla="*/ 327341 w 550859"/>
                      <a:gd name="connsiteY72" fmla="*/ 252379 h 649137"/>
                      <a:gd name="connsiteX73" fmla="*/ 319567 w 550859"/>
                      <a:gd name="connsiteY73" fmla="*/ 295823 h 649137"/>
                      <a:gd name="connsiteX74" fmla="*/ 312250 w 550859"/>
                      <a:gd name="connsiteY74" fmla="*/ 304360 h 649137"/>
                      <a:gd name="connsiteX75" fmla="*/ 346853 w 550859"/>
                      <a:gd name="connsiteY75" fmla="*/ 294299 h 649137"/>
                      <a:gd name="connsiteX76" fmla="*/ 338621 w 550859"/>
                      <a:gd name="connsiteY76" fmla="*/ 271739 h 649137"/>
                      <a:gd name="connsiteX77" fmla="*/ 377340 w 550859"/>
                      <a:gd name="connsiteY77" fmla="*/ 232563 h 649137"/>
                      <a:gd name="connsiteX78" fmla="*/ 391059 w 550859"/>
                      <a:gd name="connsiteY78" fmla="*/ 238203 h 649137"/>
                      <a:gd name="connsiteX79" fmla="*/ 399443 w 550859"/>
                      <a:gd name="connsiteY79" fmla="*/ 224484 h 649137"/>
                      <a:gd name="connsiteX80" fmla="*/ 409809 w 550859"/>
                      <a:gd name="connsiteY80" fmla="*/ 232105 h 649137"/>
                      <a:gd name="connsiteX81" fmla="*/ 407217 w 550859"/>
                      <a:gd name="connsiteY81" fmla="*/ 250398 h 649137"/>
                      <a:gd name="connsiteX82" fmla="*/ 405083 w 550859"/>
                      <a:gd name="connsiteY82" fmla="*/ 269147 h 649137"/>
                      <a:gd name="connsiteX83" fmla="*/ 419564 w 550859"/>
                      <a:gd name="connsiteY83" fmla="*/ 284696 h 649137"/>
                      <a:gd name="connsiteX84" fmla="*/ 437552 w 550859"/>
                      <a:gd name="connsiteY84" fmla="*/ 279056 h 649137"/>
                      <a:gd name="connsiteX85" fmla="*/ 442277 w 550859"/>
                      <a:gd name="connsiteY85" fmla="*/ 291555 h 649137"/>
                      <a:gd name="connsiteX86" fmla="*/ 438466 w 550859"/>
                      <a:gd name="connsiteY86" fmla="*/ 296281 h 649137"/>
                      <a:gd name="connsiteX87" fmla="*/ 430997 w 550859"/>
                      <a:gd name="connsiteY87" fmla="*/ 312591 h 649137"/>
                      <a:gd name="connsiteX88" fmla="*/ 408589 w 550859"/>
                      <a:gd name="connsiteY88" fmla="*/ 361980 h 649137"/>
                      <a:gd name="connsiteX89" fmla="*/ 356761 w 550859"/>
                      <a:gd name="connsiteY89" fmla="*/ 588042 h 649137"/>
                      <a:gd name="connsiteX90" fmla="*/ 401120 w 550859"/>
                      <a:gd name="connsiteY90" fmla="*/ 581030 h 649137"/>
                      <a:gd name="connsiteX91" fmla="*/ 313622 w 550859"/>
                      <a:gd name="connsiteY91" fmla="*/ 278446 h 649137"/>
                      <a:gd name="connsiteX92" fmla="*/ 315908 w 550859"/>
                      <a:gd name="connsiteY92" fmla="*/ 263812 h 649137"/>
                      <a:gd name="connsiteX93" fmla="*/ 292738 w 550859"/>
                      <a:gd name="connsiteY93" fmla="*/ 261983 h 649137"/>
                      <a:gd name="connsiteX94" fmla="*/ 295635 w 550859"/>
                      <a:gd name="connsiteY94" fmla="*/ 297805 h 649137"/>
                      <a:gd name="connsiteX95" fmla="*/ 313622 w 550859"/>
                      <a:gd name="connsiteY95" fmla="*/ 278446 h 649137"/>
                      <a:gd name="connsiteX96" fmla="*/ 214387 w 550859"/>
                      <a:gd name="connsiteY96" fmla="*/ 274330 h 649137"/>
                      <a:gd name="connsiteX97" fmla="*/ 224905 w 550859"/>
                      <a:gd name="connsiteY97" fmla="*/ 323567 h 649137"/>
                      <a:gd name="connsiteX98" fmla="*/ 229783 w 550859"/>
                      <a:gd name="connsiteY98" fmla="*/ 322804 h 649137"/>
                      <a:gd name="connsiteX99" fmla="*/ 243807 w 550859"/>
                      <a:gd name="connsiteY99" fmla="*/ 286220 h 649137"/>
                      <a:gd name="connsiteX100" fmla="*/ 220179 w 550859"/>
                      <a:gd name="connsiteY100" fmla="*/ 270824 h 649137"/>
                      <a:gd name="connsiteX101" fmla="*/ 214387 w 550859"/>
                      <a:gd name="connsiteY101" fmla="*/ 274482 h 649137"/>
                      <a:gd name="connsiteX102" fmla="*/ 358743 w 550859"/>
                      <a:gd name="connsiteY102" fmla="*/ 285000 h 649137"/>
                      <a:gd name="connsiteX103" fmla="*/ 370175 w 550859"/>
                      <a:gd name="connsiteY103" fmla="*/ 290945 h 649137"/>
                      <a:gd name="connsiteX104" fmla="*/ 385876 w 550859"/>
                      <a:gd name="connsiteY104" fmla="*/ 288964 h 649137"/>
                      <a:gd name="connsiteX105" fmla="*/ 389840 w 550859"/>
                      <a:gd name="connsiteY105" fmla="*/ 273720 h 649137"/>
                      <a:gd name="connsiteX106" fmla="*/ 375206 w 550859"/>
                      <a:gd name="connsiteY106" fmla="*/ 247654 h 649137"/>
                      <a:gd name="connsiteX107" fmla="*/ 358743 w 550859"/>
                      <a:gd name="connsiteY107" fmla="*/ 285153 h 649137"/>
                      <a:gd name="connsiteX108" fmla="*/ 140303 w 550859"/>
                      <a:gd name="connsiteY108" fmla="*/ 331036 h 649137"/>
                      <a:gd name="connsiteX109" fmla="*/ 235270 w 550859"/>
                      <a:gd name="connsiteY109" fmla="*/ 446734 h 649137"/>
                      <a:gd name="connsiteX110" fmla="*/ 306153 w 550859"/>
                      <a:gd name="connsiteY110" fmla="*/ 595968 h 649137"/>
                      <a:gd name="connsiteX111" fmla="*/ 346396 w 550859"/>
                      <a:gd name="connsiteY111" fmla="*/ 589566 h 649137"/>
                      <a:gd name="connsiteX112" fmla="*/ 369871 w 550859"/>
                      <a:gd name="connsiteY112" fmla="*/ 433625 h 649137"/>
                      <a:gd name="connsiteX113" fmla="*/ 424900 w 550859"/>
                      <a:gd name="connsiteY113" fmla="*/ 300701 h 649137"/>
                      <a:gd name="connsiteX114" fmla="*/ 424747 w 550859"/>
                      <a:gd name="connsiteY114" fmla="*/ 299329 h 649137"/>
                      <a:gd name="connsiteX115" fmla="*/ 402034 w 550859"/>
                      <a:gd name="connsiteY115" fmla="*/ 291860 h 649137"/>
                      <a:gd name="connsiteX116" fmla="*/ 359352 w 550859"/>
                      <a:gd name="connsiteY116" fmla="*/ 303750 h 649137"/>
                      <a:gd name="connsiteX117" fmla="*/ 330695 w 550859"/>
                      <a:gd name="connsiteY117" fmla="*/ 319756 h 649137"/>
                      <a:gd name="connsiteX118" fmla="*/ 297616 w 550859"/>
                      <a:gd name="connsiteY118" fmla="*/ 316250 h 649137"/>
                      <a:gd name="connsiteX119" fmla="*/ 264080 w 550859"/>
                      <a:gd name="connsiteY119" fmla="*/ 327530 h 649137"/>
                      <a:gd name="connsiteX120" fmla="*/ 254172 w 550859"/>
                      <a:gd name="connsiteY120" fmla="*/ 317164 h 649137"/>
                      <a:gd name="connsiteX121" fmla="*/ 230087 w 550859"/>
                      <a:gd name="connsiteY121" fmla="*/ 338810 h 649137"/>
                      <a:gd name="connsiteX122" fmla="*/ 203411 w 550859"/>
                      <a:gd name="connsiteY122" fmla="*/ 330274 h 649137"/>
                      <a:gd name="connsiteX123" fmla="*/ 184357 w 550859"/>
                      <a:gd name="connsiteY123" fmla="*/ 345670 h 649137"/>
                      <a:gd name="connsiteX124" fmla="*/ 152498 w 550859"/>
                      <a:gd name="connsiteY124" fmla="*/ 318231 h 649137"/>
                      <a:gd name="connsiteX125" fmla="*/ 151888 w 550859"/>
                      <a:gd name="connsiteY125" fmla="*/ 317774 h 649137"/>
                      <a:gd name="connsiteX126" fmla="*/ 140303 w 550859"/>
                      <a:gd name="connsiteY126" fmla="*/ 331036 h 6491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</a:cxnLst>
                    <a:rect l="l" t="t" r="r" b="b"/>
                    <a:pathLst>
                      <a:path w="550859" h="649137">
                        <a:moveTo>
                          <a:pt x="226277" y="5129"/>
                        </a:moveTo>
                        <a:cubicBezTo>
                          <a:pt x="268044" y="-3559"/>
                          <a:pt x="310878" y="-206"/>
                          <a:pt x="342737" y="7721"/>
                        </a:cubicBezTo>
                        <a:cubicBezTo>
                          <a:pt x="376730" y="16257"/>
                          <a:pt x="406912" y="29672"/>
                          <a:pt x="432369" y="47202"/>
                        </a:cubicBezTo>
                        <a:cubicBezTo>
                          <a:pt x="459045" y="65494"/>
                          <a:pt x="482368" y="86682"/>
                          <a:pt x="501727" y="114578"/>
                        </a:cubicBezTo>
                        <a:cubicBezTo>
                          <a:pt x="520324" y="141254"/>
                          <a:pt x="537549" y="174637"/>
                          <a:pt x="545476" y="217319"/>
                        </a:cubicBezTo>
                        <a:cubicBezTo>
                          <a:pt x="554012" y="262897"/>
                          <a:pt x="551878" y="301768"/>
                          <a:pt x="542732" y="333780"/>
                        </a:cubicBezTo>
                        <a:cubicBezTo>
                          <a:pt x="528556" y="383169"/>
                          <a:pt x="494105" y="416095"/>
                          <a:pt x="480234" y="466094"/>
                        </a:cubicBezTo>
                        <a:cubicBezTo>
                          <a:pt x="475356" y="483319"/>
                          <a:pt x="473222" y="500696"/>
                          <a:pt x="474136" y="520665"/>
                        </a:cubicBezTo>
                        <a:cubicBezTo>
                          <a:pt x="474594" y="531488"/>
                          <a:pt x="474746" y="540787"/>
                          <a:pt x="473222" y="549780"/>
                        </a:cubicBezTo>
                        <a:cubicBezTo>
                          <a:pt x="470325" y="566853"/>
                          <a:pt x="463008" y="580725"/>
                          <a:pt x="454320" y="595359"/>
                        </a:cubicBezTo>
                        <a:cubicBezTo>
                          <a:pt x="449442" y="603590"/>
                          <a:pt x="445021" y="612431"/>
                          <a:pt x="437399" y="615937"/>
                        </a:cubicBezTo>
                        <a:cubicBezTo>
                          <a:pt x="431302" y="618681"/>
                          <a:pt x="421699" y="619291"/>
                          <a:pt x="412095" y="620968"/>
                        </a:cubicBezTo>
                        <a:cubicBezTo>
                          <a:pt x="358895" y="629352"/>
                          <a:pt x="308744" y="637278"/>
                          <a:pt x="255544" y="645815"/>
                        </a:cubicBezTo>
                        <a:cubicBezTo>
                          <a:pt x="244416" y="647491"/>
                          <a:pt x="232526" y="650540"/>
                          <a:pt x="224752" y="648406"/>
                        </a:cubicBezTo>
                        <a:cubicBezTo>
                          <a:pt x="218197" y="646424"/>
                          <a:pt x="212100" y="640175"/>
                          <a:pt x="205545" y="634382"/>
                        </a:cubicBezTo>
                        <a:cubicBezTo>
                          <a:pt x="199143" y="628742"/>
                          <a:pt x="193198" y="623407"/>
                          <a:pt x="188320" y="617919"/>
                        </a:cubicBezTo>
                        <a:cubicBezTo>
                          <a:pt x="176735" y="604962"/>
                          <a:pt x="169418" y="590785"/>
                          <a:pt x="163931" y="571426"/>
                        </a:cubicBezTo>
                        <a:cubicBezTo>
                          <a:pt x="158443" y="551762"/>
                          <a:pt x="151583" y="536061"/>
                          <a:pt x="141827" y="521275"/>
                        </a:cubicBezTo>
                        <a:cubicBezTo>
                          <a:pt x="114084" y="478898"/>
                          <a:pt x="71860" y="457405"/>
                          <a:pt x="42745" y="416857"/>
                        </a:cubicBezTo>
                        <a:cubicBezTo>
                          <a:pt x="23690" y="390486"/>
                          <a:pt x="10428" y="354816"/>
                          <a:pt x="3416" y="310762"/>
                        </a:cubicBezTo>
                        <a:cubicBezTo>
                          <a:pt x="-3596" y="267166"/>
                          <a:pt x="977" y="230734"/>
                          <a:pt x="9971" y="198722"/>
                        </a:cubicBezTo>
                        <a:cubicBezTo>
                          <a:pt x="19117" y="166253"/>
                          <a:pt x="34208" y="138053"/>
                          <a:pt x="52348" y="113054"/>
                        </a:cubicBezTo>
                        <a:cubicBezTo>
                          <a:pt x="79177" y="76164"/>
                          <a:pt x="118048" y="43086"/>
                          <a:pt x="168199" y="22355"/>
                        </a:cubicBezTo>
                        <a:cubicBezTo>
                          <a:pt x="185576" y="15038"/>
                          <a:pt x="204478" y="9855"/>
                          <a:pt x="225972" y="5282"/>
                        </a:cubicBezTo>
                        <a:close/>
                        <a:moveTo>
                          <a:pt x="400967" y="581030"/>
                        </a:moveTo>
                        <a:cubicBezTo>
                          <a:pt x="405845" y="580267"/>
                          <a:pt x="412552" y="580420"/>
                          <a:pt x="416211" y="578591"/>
                        </a:cubicBezTo>
                        <a:cubicBezTo>
                          <a:pt x="418040" y="577676"/>
                          <a:pt x="419260" y="573865"/>
                          <a:pt x="420936" y="570969"/>
                        </a:cubicBezTo>
                        <a:cubicBezTo>
                          <a:pt x="422613" y="567768"/>
                          <a:pt x="424595" y="565024"/>
                          <a:pt x="425662" y="562890"/>
                        </a:cubicBezTo>
                        <a:cubicBezTo>
                          <a:pt x="432064" y="549628"/>
                          <a:pt x="434046" y="539110"/>
                          <a:pt x="433284" y="521732"/>
                        </a:cubicBezTo>
                        <a:cubicBezTo>
                          <a:pt x="430845" y="462740"/>
                          <a:pt x="451423" y="422192"/>
                          <a:pt x="474898" y="382254"/>
                        </a:cubicBezTo>
                        <a:cubicBezTo>
                          <a:pt x="488008" y="359999"/>
                          <a:pt x="501422" y="336066"/>
                          <a:pt x="506757" y="308323"/>
                        </a:cubicBezTo>
                        <a:cubicBezTo>
                          <a:pt x="512093" y="281037"/>
                          <a:pt x="511178" y="243995"/>
                          <a:pt x="501575" y="208783"/>
                        </a:cubicBezTo>
                        <a:cubicBezTo>
                          <a:pt x="484807" y="147047"/>
                          <a:pt x="446850" y="104670"/>
                          <a:pt x="403254" y="77079"/>
                        </a:cubicBezTo>
                        <a:cubicBezTo>
                          <a:pt x="381456" y="63360"/>
                          <a:pt x="357371" y="53147"/>
                          <a:pt x="328256" y="46744"/>
                        </a:cubicBezTo>
                        <a:cubicBezTo>
                          <a:pt x="301427" y="40952"/>
                          <a:pt x="265605" y="38970"/>
                          <a:pt x="230545" y="46287"/>
                        </a:cubicBezTo>
                        <a:cubicBezTo>
                          <a:pt x="161187" y="60616"/>
                          <a:pt x="114999" y="96743"/>
                          <a:pt x="83140" y="140644"/>
                        </a:cubicBezTo>
                        <a:cubicBezTo>
                          <a:pt x="67287" y="162443"/>
                          <a:pt x="55549" y="187594"/>
                          <a:pt x="48232" y="215947"/>
                        </a:cubicBezTo>
                        <a:cubicBezTo>
                          <a:pt x="40763" y="245215"/>
                          <a:pt x="38781" y="277226"/>
                          <a:pt x="46098" y="315335"/>
                        </a:cubicBezTo>
                        <a:cubicBezTo>
                          <a:pt x="53110" y="352224"/>
                          <a:pt x="66372" y="379663"/>
                          <a:pt x="84055" y="401461"/>
                        </a:cubicBezTo>
                        <a:cubicBezTo>
                          <a:pt x="101737" y="423259"/>
                          <a:pt x="122621" y="439112"/>
                          <a:pt x="143199" y="459081"/>
                        </a:cubicBezTo>
                        <a:cubicBezTo>
                          <a:pt x="161492" y="476764"/>
                          <a:pt x="180394" y="499782"/>
                          <a:pt x="193198" y="528592"/>
                        </a:cubicBezTo>
                        <a:cubicBezTo>
                          <a:pt x="199600" y="542768"/>
                          <a:pt x="202344" y="561518"/>
                          <a:pt x="209356" y="575542"/>
                        </a:cubicBezTo>
                        <a:cubicBezTo>
                          <a:pt x="214234" y="585450"/>
                          <a:pt x="221703" y="593072"/>
                          <a:pt x="229325" y="600389"/>
                        </a:cubicBezTo>
                        <a:cubicBezTo>
                          <a:pt x="231917" y="602828"/>
                          <a:pt x="234813" y="606486"/>
                          <a:pt x="237252" y="606944"/>
                        </a:cubicBezTo>
                        <a:cubicBezTo>
                          <a:pt x="240910" y="607553"/>
                          <a:pt x="246855" y="605419"/>
                          <a:pt x="251581" y="604657"/>
                        </a:cubicBezTo>
                        <a:cubicBezTo>
                          <a:pt x="266824" y="602218"/>
                          <a:pt x="281458" y="599932"/>
                          <a:pt x="295939" y="597645"/>
                        </a:cubicBezTo>
                        <a:cubicBezTo>
                          <a:pt x="281306" y="538500"/>
                          <a:pt x="255239" y="492312"/>
                          <a:pt x="225972" y="451917"/>
                        </a:cubicBezTo>
                        <a:cubicBezTo>
                          <a:pt x="211338" y="431491"/>
                          <a:pt x="196704" y="411827"/>
                          <a:pt x="180851" y="393077"/>
                        </a:cubicBezTo>
                        <a:cubicBezTo>
                          <a:pt x="165150" y="374328"/>
                          <a:pt x="149449" y="355730"/>
                          <a:pt x="132681" y="337896"/>
                        </a:cubicBezTo>
                        <a:cubicBezTo>
                          <a:pt x="127499" y="338200"/>
                          <a:pt x="122773" y="336676"/>
                          <a:pt x="122011" y="331341"/>
                        </a:cubicBezTo>
                        <a:cubicBezTo>
                          <a:pt x="121249" y="326615"/>
                          <a:pt x="125364" y="323414"/>
                          <a:pt x="127651" y="320823"/>
                        </a:cubicBezTo>
                        <a:cubicBezTo>
                          <a:pt x="130852" y="317469"/>
                          <a:pt x="133748" y="314268"/>
                          <a:pt x="135883" y="311829"/>
                        </a:cubicBezTo>
                        <a:cubicBezTo>
                          <a:pt x="141065" y="305884"/>
                          <a:pt x="148535" y="298415"/>
                          <a:pt x="149602" y="291708"/>
                        </a:cubicBezTo>
                        <a:cubicBezTo>
                          <a:pt x="150516" y="286525"/>
                          <a:pt x="149602" y="279513"/>
                          <a:pt x="151126" y="272653"/>
                        </a:cubicBezTo>
                        <a:cubicBezTo>
                          <a:pt x="152345" y="267166"/>
                          <a:pt x="154480" y="259849"/>
                          <a:pt x="160882" y="259239"/>
                        </a:cubicBezTo>
                        <a:cubicBezTo>
                          <a:pt x="164540" y="258782"/>
                          <a:pt x="169113" y="262897"/>
                          <a:pt x="170485" y="267318"/>
                        </a:cubicBezTo>
                        <a:cubicBezTo>
                          <a:pt x="172315" y="273263"/>
                          <a:pt x="170943" y="278598"/>
                          <a:pt x="169723" y="283019"/>
                        </a:cubicBezTo>
                        <a:cubicBezTo>
                          <a:pt x="168656" y="287287"/>
                          <a:pt x="165760" y="291708"/>
                          <a:pt x="165455" y="296128"/>
                        </a:cubicBezTo>
                        <a:cubicBezTo>
                          <a:pt x="164693" y="306494"/>
                          <a:pt x="169875" y="331188"/>
                          <a:pt x="177497" y="331341"/>
                        </a:cubicBezTo>
                        <a:cubicBezTo>
                          <a:pt x="182223" y="331341"/>
                          <a:pt x="184967" y="327225"/>
                          <a:pt x="187406" y="324786"/>
                        </a:cubicBezTo>
                        <a:cubicBezTo>
                          <a:pt x="190454" y="321737"/>
                          <a:pt x="193046" y="320061"/>
                          <a:pt x="194723" y="316250"/>
                        </a:cubicBezTo>
                        <a:cubicBezTo>
                          <a:pt x="187406" y="294147"/>
                          <a:pt x="193655" y="269757"/>
                          <a:pt x="208594" y="259391"/>
                        </a:cubicBezTo>
                        <a:cubicBezTo>
                          <a:pt x="216978" y="253599"/>
                          <a:pt x="230392" y="252227"/>
                          <a:pt x="239843" y="257105"/>
                        </a:cubicBezTo>
                        <a:cubicBezTo>
                          <a:pt x="240148" y="257715"/>
                          <a:pt x="242435" y="259849"/>
                          <a:pt x="242282" y="257715"/>
                        </a:cubicBezTo>
                        <a:cubicBezTo>
                          <a:pt x="241063" y="241404"/>
                          <a:pt x="241368" y="223874"/>
                          <a:pt x="242282" y="209088"/>
                        </a:cubicBezTo>
                        <a:cubicBezTo>
                          <a:pt x="243044" y="199942"/>
                          <a:pt x="243349" y="185156"/>
                          <a:pt x="254477" y="184698"/>
                        </a:cubicBezTo>
                        <a:cubicBezTo>
                          <a:pt x="264233" y="184241"/>
                          <a:pt x="265452" y="203600"/>
                          <a:pt x="264538" y="213813"/>
                        </a:cubicBezTo>
                        <a:cubicBezTo>
                          <a:pt x="263776" y="224026"/>
                          <a:pt x="261032" y="234849"/>
                          <a:pt x="259507" y="245367"/>
                        </a:cubicBezTo>
                        <a:cubicBezTo>
                          <a:pt x="257831" y="257562"/>
                          <a:pt x="258288" y="267470"/>
                          <a:pt x="259507" y="280580"/>
                        </a:cubicBezTo>
                        <a:cubicBezTo>
                          <a:pt x="260575" y="290793"/>
                          <a:pt x="263318" y="311067"/>
                          <a:pt x="270635" y="312744"/>
                        </a:cubicBezTo>
                        <a:cubicBezTo>
                          <a:pt x="275361" y="313811"/>
                          <a:pt x="278867" y="309695"/>
                          <a:pt x="283287" y="308018"/>
                        </a:cubicBezTo>
                        <a:cubicBezTo>
                          <a:pt x="268654" y="289878"/>
                          <a:pt x="270178" y="259239"/>
                          <a:pt x="285726" y="247501"/>
                        </a:cubicBezTo>
                        <a:cubicBezTo>
                          <a:pt x="299293" y="237288"/>
                          <a:pt x="319110" y="239727"/>
                          <a:pt x="327341" y="252379"/>
                        </a:cubicBezTo>
                        <a:cubicBezTo>
                          <a:pt x="338012" y="268690"/>
                          <a:pt x="327494" y="286525"/>
                          <a:pt x="319567" y="295823"/>
                        </a:cubicBezTo>
                        <a:cubicBezTo>
                          <a:pt x="316976" y="298720"/>
                          <a:pt x="313927" y="301006"/>
                          <a:pt x="312250" y="304360"/>
                        </a:cubicBezTo>
                        <a:cubicBezTo>
                          <a:pt x="324140" y="306646"/>
                          <a:pt x="341670" y="303293"/>
                          <a:pt x="346853" y="294299"/>
                        </a:cubicBezTo>
                        <a:cubicBezTo>
                          <a:pt x="342280" y="289116"/>
                          <a:pt x="339079" y="281190"/>
                          <a:pt x="338621" y="271739"/>
                        </a:cubicBezTo>
                        <a:cubicBezTo>
                          <a:pt x="337707" y="250703"/>
                          <a:pt x="355694" y="229362"/>
                          <a:pt x="377340" y="232563"/>
                        </a:cubicBezTo>
                        <a:cubicBezTo>
                          <a:pt x="382065" y="233325"/>
                          <a:pt x="385876" y="235764"/>
                          <a:pt x="391059" y="238203"/>
                        </a:cubicBezTo>
                        <a:cubicBezTo>
                          <a:pt x="391974" y="232258"/>
                          <a:pt x="392736" y="225398"/>
                          <a:pt x="399443" y="224484"/>
                        </a:cubicBezTo>
                        <a:cubicBezTo>
                          <a:pt x="403254" y="224026"/>
                          <a:pt x="408437" y="227532"/>
                          <a:pt x="409809" y="232105"/>
                        </a:cubicBezTo>
                        <a:cubicBezTo>
                          <a:pt x="411638" y="238203"/>
                          <a:pt x="408741" y="245063"/>
                          <a:pt x="407217" y="250398"/>
                        </a:cubicBezTo>
                        <a:cubicBezTo>
                          <a:pt x="405693" y="256190"/>
                          <a:pt x="403254" y="262135"/>
                          <a:pt x="405083" y="269147"/>
                        </a:cubicBezTo>
                        <a:cubicBezTo>
                          <a:pt x="406760" y="275245"/>
                          <a:pt x="414229" y="284391"/>
                          <a:pt x="419564" y="284696"/>
                        </a:cubicBezTo>
                        <a:cubicBezTo>
                          <a:pt x="426576" y="285305"/>
                          <a:pt x="431759" y="278751"/>
                          <a:pt x="437552" y="279056"/>
                        </a:cubicBezTo>
                        <a:cubicBezTo>
                          <a:pt x="445174" y="279665"/>
                          <a:pt x="445021" y="287744"/>
                          <a:pt x="442277" y="291555"/>
                        </a:cubicBezTo>
                        <a:cubicBezTo>
                          <a:pt x="441058" y="293232"/>
                          <a:pt x="439533" y="294299"/>
                          <a:pt x="438466" y="296281"/>
                        </a:cubicBezTo>
                        <a:cubicBezTo>
                          <a:pt x="435570" y="301159"/>
                          <a:pt x="433436" y="307104"/>
                          <a:pt x="430997" y="312591"/>
                        </a:cubicBezTo>
                        <a:cubicBezTo>
                          <a:pt x="423528" y="329207"/>
                          <a:pt x="415754" y="345212"/>
                          <a:pt x="408589" y="361980"/>
                        </a:cubicBezTo>
                        <a:cubicBezTo>
                          <a:pt x="380389" y="427527"/>
                          <a:pt x="350816" y="503135"/>
                          <a:pt x="356761" y="588042"/>
                        </a:cubicBezTo>
                        <a:cubicBezTo>
                          <a:pt x="372157" y="585603"/>
                          <a:pt x="386029" y="583316"/>
                          <a:pt x="401120" y="581030"/>
                        </a:cubicBezTo>
                        <a:close/>
                        <a:moveTo>
                          <a:pt x="313622" y="278446"/>
                        </a:moveTo>
                        <a:cubicBezTo>
                          <a:pt x="315604" y="274940"/>
                          <a:pt x="317280" y="268995"/>
                          <a:pt x="315908" y="263812"/>
                        </a:cubicBezTo>
                        <a:cubicBezTo>
                          <a:pt x="313165" y="253751"/>
                          <a:pt x="298531" y="254971"/>
                          <a:pt x="292738" y="261983"/>
                        </a:cubicBezTo>
                        <a:cubicBezTo>
                          <a:pt x="286488" y="269605"/>
                          <a:pt x="287403" y="289269"/>
                          <a:pt x="295635" y="297805"/>
                        </a:cubicBezTo>
                        <a:cubicBezTo>
                          <a:pt x="301884" y="291403"/>
                          <a:pt x="309049" y="286830"/>
                          <a:pt x="313622" y="278446"/>
                        </a:cubicBezTo>
                        <a:close/>
                        <a:moveTo>
                          <a:pt x="214387" y="274330"/>
                        </a:moveTo>
                        <a:cubicBezTo>
                          <a:pt x="203564" y="286068"/>
                          <a:pt x="204021" y="323109"/>
                          <a:pt x="224905" y="323567"/>
                        </a:cubicBezTo>
                        <a:cubicBezTo>
                          <a:pt x="226429" y="323567"/>
                          <a:pt x="228106" y="323567"/>
                          <a:pt x="229783" y="322804"/>
                        </a:cubicBezTo>
                        <a:cubicBezTo>
                          <a:pt x="239843" y="319298"/>
                          <a:pt x="246093" y="299482"/>
                          <a:pt x="243807" y="286220"/>
                        </a:cubicBezTo>
                        <a:cubicBezTo>
                          <a:pt x="241672" y="274330"/>
                          <a:pt x="231764" y="266403"/>
                          <a:pt x="220179" y="270824"/>
                        </a:cubicBezTo>
                        <a:cubicBezTo>
                          <a:pt x="217740" y="271739"/>
                          <a:pt x="215759" y="272806"/>
                          <a:pt x="214387" y="274482"/>
                        </a:cubicBezTo>
                        <a:close/>
                        <a:moveTo>
                          <a:pt x="358743" y="285000"/>
                        </a:moveTo>
                        <a:cubicBezTo>
                          <a:pt x="360877" y="287592"/>
                          <a:pt x="365755" y="290336"/>
                          <a:pt x="370175" y="290945"/>
                        </a:cubicBezTo>
                        <a:cubicBezTo>
                          <a:pt x="373986" y="291555"/>
                          <a:pt x="381760" y="291860"/>
                          <a:pt x="385876" y="288964"/>
                        </a:cubicBezTo>
                        <a:cubicBezTo>
                          <a:pt x="389230" y="286525"/>
                          <a:pt x="390297" y="279360"/>
                          <a:pt x="389840" y="273720"/>
                        </a:cubicBezTo>
                        <a:cubicBezTo>
                          <a:pt x="388925" y="261068"/>
                          <a:pt x="383132" y="250398"/>
                          <a:pt x="375206" y="247654"/>
                        </a:cubicBezTo>
                        <a:cubicBezTo>
                          <a:pt x="355847" y="247654"/>
                          <a:pt x="348225" y="272653"/>
                          <a:pt x="358743" y="285153"/>
                        </a:cubicBezTo>
                        <a:close/>
                        <a:moveTo>
                          <a:pt x="140303" y="331036"/>
                        </a:moveTo>
                        <a:cubicBezTo>
                          <a:pt x="173686" y="367620"/>
                          <a:pt x="206308" y="404662"/>
                          <a:pt x="235270" y="446734"/>
                        </a:cubicBezTo>
                        <a:cubicBezTo>
                          <a:pt x="264080" y="488806"/>
                          <a:pt x="291519" y="535299"/>
                          <a:pt x="306153" y="595968"/>
                        </a:cubicBezTo>
                        <a:cubicBezTo>
                          <a:pt x="319567" y="593834"/>
                          <a:pt x="332981" y="591700"/>
                          <a:pt x="346396" y="589566"/>
                        </a:cubicBezTo>
                        <a:cubicBezTo>
                          <a:pt x="341213" y="529507"/>
                          <a:pt x="355084" y="479813"/>
                          <a:pt x="369871" y="433625"/>
                        </a:cubicBezTo>
                        <a:cubicBezTo>
                          <a:pt x="384657" y="386980"/>
                          <a:pt x="405388" y="344298"/>
                          <a:pt x="424900" y="300701"/>
                        </a:cubicBezTo>
                        <a:cubicBezTo>
                          <a:pt x="425357" y="300396"/>
                          <a:pt x="426272" y="298720"/>
                          <a:pt x="424747" y="299329"/>
                        </a:cubicBezTo>
                        <a:cubicBezTo>
                          <a:pt x="413315" y="302073"/>
                          <a:pt x="408437" y="295976"/>
                          <a:pt x="402034" y="291860"/>
                        </a:cubicBezTo>
                        <a:cubicBezTo>
                          <a:pt x="399291" y="306494"/>
                          <a:pt x="371547" y="309848"/>
                          <a:pt x="359352" y="303750"/>
                        </a:cubicBezTo>
                        <a:cubicBezTo>
                          <a:pt x="353560" y="311219"/>
                          <a:pt x="343347" y="317774"/>
                          <a:pt x="330695" y="319756"/>
                        </a:cubicBezTo>
                        <a:cubicBezTo>
                          <a:pt x="318500" y="321585"/>
                          <a:pt x="306457" y="318994"/>
                          <a:pt x="297616" y="316250"/>
                        </a:cubicBezTo>
                        <a:cubicBezTo>
                          <a:pt x="290604" y="322195"/>
                          <a:pt x="275513" y="331951"/>
                          <a:pt x="264080" y="327530"/>
                        </a:cubicBezTo>
                        <a:cubicBezTo>
                          <a:pt x="259203" y="325701"/>
                          <a:pt x="257526" y="321432"/>
                          <a:pt x="254172" y="317164"/>
                        </a:cubicBezTo>
                        <a:cubicBezTo>
                          <a:pt x="250514" y="326615"/>
                          <a:pt x="242892" y="336676"/>
                          <a:pt x="230087" y="338810"/>
                        </a:cubicBezTo>
                        <a:cubicBezTo>
                          <a:pt x="219112" y="340639"/>
                          <a:pt x="210881" y="335457"/>
                          <a:pt x="203411" y="330274"/>
                        </a:cubicBezTo>
                        <a:cubicBezTo>
                          <a:pt x="197161" y="335761"/>
                          <a:pt x="193351" y="343078"/>
                          <a:pt x="184357" y="345670"/>
                        </a:cubicBezTo>
                        <a:cubicBezTo>
                          <a:pt x="165150" y="351310"/>
                          <a:pt x="155851" y="337286"/>
                          <a:pt x="152498" y="318231"/>
                        </a:cubicBezTo>
                        <a:cubicBezTo>
                          <a:pt x="152498" y="317927"/>
                          <a:pt x="152498" y="317622"/>
                          <a:pt x="151888" y="317774"/>
                        </a:cubicBezTo>
                        <a:cubicBezTo>
                          <a:pt x="149297" y="323109"/>
                          <a:pt x="143352" y="326006"/>
                          <a:pt x="140303" y="33103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56" name="Freeform: Shape 55">
                    <a:extLst>
                      <a:ext uri="{FF2B5EF4-FFF2-40B4-BE49-F238E27FC236}">
                        <a16:creationId xmlns:a16="http://schemas.microsoft.com/office/drawing/2014/main" id="{7DFDC36C-F523-1228-D8E0-6FDC0DA2F6E7}"/>
                      </a:ext>
                    </a:extLst>
                  </p:cNvPr>
                  <p:cNvSpPr/>
                  <p:nvPr/>
                </p:nvSpPr>
                <p:spPr>
                  <a:xfrm>
                    <a:off x="1996834" y="2778498"/>
                    <a:ext cx="208815" cy="59095"/>
                  </a:xfrm>
                  <a:custGeom>
                    <a:avLst/>
                    <a:gdLst>
                      <a:gd name="connsiteX0" fmla="*/ 10548 w 208815"/>
                      <a:gd name="connsiteY0" fmla="*/ 29118 h 59095"/>
                      <a:gd name="connsiteX1" fmla="*/ 58413 w 208815"/>
                      <a:gd name="connsiteY1" fmla="*/ 21039 h 59095"/>
                      <a:gd name="connsiteX2" fmla="*/ 153227 w 208815"/>
                      <a:gd name="connsiteY2" fmla="*/ 6101 h 59095"/>
                      <a:gd name="connsiteX3" fmla="*/ 177007 w 208815"/>
                      <a:gd name="connsiteY3" fmla="*/ 2290 h 59095"/>
                      <a:gd name="connsiteX4" fmla="*/ 198806 w 208815"/>
                      <a:gd name="connsiteY4" fmla="*/ 766 h 59095"/>
                      <a:gd name="connsiteX5" fmla="*/ 208714 w 208815"/>
                      <a:gd name="connsiteY5" fmla="*/ 13875 h 59095"/>
                      <a:gd name="connsiteX6" fmla="*/ 201854 w 208815"/>
                      <a:gd name="connsiteY6" fmla="*/ 28661 h 59095"/>
                      <a:gd name="connsiteX7" fmla="*/ 178684 w 208815"/>
                      <a:gd name="connsiteY7" fmla="*/ 33234 h 59095"/>
                      <a:gd name="connsiteX8" fmla="*/ 34176 w 208815"/>
                      <a:gd name="connsiteY8" fmla="*/ 56100 h 59095"/>
                      <a:gd name="connsiteX9" fmla="*/ 11158 w 208815"/>
                      <a:gd name="connsiteY9" fmla="*/ 58843 h 59095"/>
                      <a:gd name="connsiteX10" fmla="*/ 9633 w 208815"/>
                      <a:gd name="connsiteY10" fmla="*/ 29271 h 59095"/>
                      <a:gd name="connsiteX11" fmla="*/ 10548 w 208815"/>
                      <a:gd name="connsiteY11" fmla="*/ 29271 h 590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08815" h="59095">
                        <a:moveTo>
                          <a:pt x="10548" y="29118"/>
                        </a:moveTo>
                        <a:cubicBezTo>
                          <a:pt x="23505" y="24850"/>
                          <a:pt x="43474" y="23478"/>
                          <a:pt x="58413" y="21039"/>
                        </a:cubicBezTo>
                        <a:cubicBezTo>
                          <a:pt x="88900" y="16161"/>
                          <a:pt x="120606" y="11284"/>
                          <a:pt x="153227" y="6101"/>
                        </a:cubicBezTo>
                        <a:cubicBezTo>
                          <a:pt x="163288" y="4424"/>
                          <a:pt x="169843" y="3509"/>
                          <a:pt x="177007" y="2290"/>
                        </a:cubicBezTo>
                        <a:cubicBezTo>
                          <a:pt x="186611" y="766"/>
                          <a:pt x="193470" y="-1064"/>
                          <a:pt x="198806" y="766"/>
                        </a:cubicBezTo>
                        <a:cubicBezTo>
                          <a:pt x="203531" y="2290"/>
                          <a:pt x="207952" y="7473"/>
                          <a:pt x="208714" y="13875"/>
                        </a:cubicBezTo>
                        <a:cubicBezTo>
                          <a:pt x="209476" y="20430"/>
                          <a:pt x="205818" y="26375"/>
                          <a:pt x="201854" y="28661"/>
                        </a:cubicBezTo>
                        <a:cubicBezTo>
                          <a:pt x="197434" y="31253"/>
                          <a:pt x="187221" y="32015"/>
                          <a:pt x="178684" y="33234"/>
                        </a:cubicBezTo>
                        <a:cubicBezTo>
                          <a:pt x="130057" y="41008"/>
                          <a:pt x="84174" y="48173"/>
                          <a:pt x="34176" y="56100"/>
                        </a:cubicBezTo>
                        <a:cubicBezTo>
                          <a:pt x="26401" y="57319"/>
                          <a:pt x="16188" y="59910"/>
                          <a:pt x="11158" y="58843"/>
                        </a:cubicBezTo>
                        <a:cubicBezTo>
                          <a:pt x="-2256" y="55795"/>
                          <a:pt x="-4543" y="33844"/>
                          <a:pt x="9633" y="29271"/>
                        </a:cubicBezTo>
                        <a:cubicBezTo>
                          <a:pt x="9938" y="29271"/>
                          <a:pt x="10243" y="29271"/>
                          <a:pt x="10548" y="2927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57" name="Freeform: Shape 56">
                    <a:extLst>
                      <a:ext uri="{FF2B5EF4-FFF2-40B4-BE49-F238E27FC236}">
                        <a16:creationId xmlns:a16="http://schemas.microsoft.com/office/drawing/2014/main" id="{0DD4AF71-D02F-F35B-6944-DB2704B3F53E}"/>
                      </a:ext>
                    </a:extLst>
                  </p:cNvPr>
                  <p:cNvSpPr/>
                  <p:nvPr/>
                </p:nvSpPr>
                <p:spPr>
                  <a:xfrm>
                    <a:off x="2003632" y="2821746"/>
                    <a:ext cx="208704" cy="59157"/>
                  </a:xfrm>
                  <a:custGeom>
                    <a:avLst/>
                    <a:gdLst>
                      <a:gd name="connsiteX0" fmla="*/ 9695 w 208704"/>
                      <a:gd name="connsiteY0" fmla="*/ 29467 h 59157"/>
                      <a:gd name="connsiteX1" fmla="*/ 33780 w 208704"/>
                      <a:gd name="connsiteY1" fmla="*/ 25199 h 59157"/>
                      <a:gd name="connsiteX2" fmla="*/ 152375 w 208704"/>
                      <a:gd name="connsiteY2" fmla="*/ 6450 h 59157"/>
                      <a:gd name="connsiteX3" fmla="*/ 176154 w 208704"/>
                      <a:gd name="connsiteY3" fmla="*/ 2639 h 59157"/>
                      <a:gd name="connsiteX4" fmla="*/ 198258 w 208704"/>
                      <a:gd name="connsiteY4" fmla="*/ 505 h 59157"/>
                      <a:gd name="connsiteX5" fmla="*/ 208623 w 208704"/>
                      <a:gd name="connsiteY5" fmla="*/ 14071 h 59157"/>
                      <a:gd name="connsiteX6" fmla="*/ 202221 w 208704"/>
                      <a:gd name="connsiteY6" fmla="*/ 28400 h 59157"/>
                      <a:gd name="connsiteX7" fmla="*/ 179203 w 208704"/>
                      <a:gd name="connsiteY7" fmla="*/ 33431 h 59157"/>
                      <a:gd name="connsiteX8" fmla="*/ 33780 w 208704"/>
                      <a:gd name="connsiteY8" fmla="*/ 56448 h 59157"/>
                      <a:gd name="connsiteX9" fmla="*/ 10762 w 208704"/>
                      <a:gd name="connsiteY9" fmla="*/ 58735 h 59157"/>
                      <a:gd name="connsiteX10" fmla="*/ 9848 w 208704"/>
                      <a:gd name="connsiteY10" fmla="*/ 29467 h 59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08704" h="59157">
                        <a:moveTo>
                          <a:pt x="9695" y="29467"/>
                        </a:moveTo>
                        <a:cubicBezTo>
                          <a:pt x="15640" y="27333"/>
                          <a:pt x="26311" y="26266"/>
                          <a:pt x="33780" y="25199"/>
                        </a:cubicBezTo>
                        <a:cubicBezTo>
                          <a:pt x="73566" y="18949"/>
                          <a:pt x="111674" y="12852"/>
                          <a:pt x="152375" y="6450"/>
                        </a:cubicBezTo>
                        <a:cubicBezTo>
                          <a:pt x="162435" y="4925"/>
                          <a:pt x="169295" y="3706"/>
                          <a:pt x="176154" y="2639"/>
                        </a:cubicBezTo>
                        <a:cubicBezTo>
                          <a:pt x="185301" y="1267"/>
                          <a:pt x="193075" y="-1020"/>
                          <a:pt x="198258" y="505"/>
                        </a:cubicBezTo>
                        <a:cubicBezTo>
                          <a:pt x="202221" y="1724"/>
                          <a:pt x="207861" y="6297"/>
                          <a:pt x="208623" y="14071"/>
                        </a:cubicBezTo>
                        <a:cubicBezTo>
                          <a:pt x="209233" y="19559"/>
                          <a:pt x="206337" y="25504"/>
                          <a:pt x="202221" y="28400"/>
                        </a:cubicBezTo>
                        <a:cubicBezTo>
                          <a:pt x="197953" y="31297"/>
                          <a:pt x="187435" y="32059"/>
                          <a:pt x="179203" y="33431"/>
                        </a:cubicBezTo>
                        <a:cubicBezTo>
                          <a:pt x="130271" y="41205"/>
                          <a:pt x="83474" y="48674"/>
                          <a:pt x="33780" y="56448"/>
                        </a:cubicBezTo>
                        <a:cubicBezTo>
                          <a:pt x="25244" y="57820"/>
                          <a:pt x="15335" y="60107"/>
                          <a:pt x="10762" y="58735"/>
                        </a:cubicBezTo>
                        <a:cubicBezTo>
                          <a:pt x="-2805" y="54772"/>
                          <a:pt x="-4024" y="34345"/>
                          <a:pt x="9848" y="2946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58" name="Freeform: Shape 57">
                    <a:extLst>
                      <a:ext uri="{FF2B5EF4-FFF2-40B4-BE49-F238E27FC236}">
                        <a16:creationId xmlns:a16="http://schemas.microsoft.com/office/drawing/2014/main" id="{D6C553EB-DB6B-B2EC-EE8C-70CCAE266880}"/>
                      </a:ext>
                    </a:extLst>
                  </p:cNvPr>
                  <p:cNvSpPr/>
                  <p:nvPr/>
                </p:nvSpPr>
                <p:spPr>
                  <a:xfrm>
                    <a:off x="2025582" y="2866623"/>
                    <a:ext cx="178621" cy="55312"/>
                  </a:xfrm>
                  <a:custGeom>
                    <a:avLst/>
                    <a:gdLst>
                      <a:gd name="connsiteX0" fmla="*/ 8475 w 178621"/>
                      <a:gd name="connsiteY0" fmla="*/ 25290 h 55312"/>
                      <a:gd name="connsiteX1" fmla="*/ 48566 w 178621"/>
                      <a:gd name="connsiteY1" fmla="*/ 18431 h 55312"/>
                      <a:gd name="connsiteX2" fmla="*/ 147496 w 178621"/>
                      <a:gd name="connsiteY2" fmla="*/ 2730 h 55312"/>
                      <a:gd name="connsiteX3" fmla="*/ 166856 w 178621"/>
                      <a:gd name="connsiteY3" fmla="*/ 139 h 55312"/>
                      <a:gd name="connsiteX4" fmla="*/ 177679 w 178621"/>
                      <a:gd name="connsiteY4" fmla="*/ 10352 h 55312"/>
                      <a:gd name="connsiteX5" fmla="*/ 171581 w 178621"/>
                      <a:gd name="connsiteY5" fmla="*/ 29711 h 55312"/>
                      <a:gd name="connsiteX6" fmla="*/ 151917 w 178621"/>
                      <a:gd name="connsiteY6" fmla="*/ 33370 h 55312"/>
                      <a:gd name="connsiteX7" fmla="*/ 31188 w 178621"/>
                      <a:gd name="connsiteY7" fmla="*/ 52424 h 55312"/>
                      <a:gd name="connsiteX8" fmla="*/ 11372 w 178621"/>
                      <a:gd name="connsiteY8" fmla="*/ 55168 h 55312"/>
                      <a:gd name="connsiteX9" fmla="*/ 8475 w 178621"/>
                      <a:gd name="connsiteY9" fmla="*/ 25290 h 553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78621" h="55312">
                        <a:moveTo>
                          <a:pt x="8475" y="25290"/>
                        </a:moveTo>
                        <a:cubicBezTo>
                          <a:pt x="18536" y="21480"/>
                          <a:pt x="36524" y="20412"/>
                          <a:pt x="48566" y="18431"/>
                        </a:cubicBezTo>
                        <a:cubicBezTo>
                          <a:pt x="81797" y="13096"/>
                          <a:pt x="113351" y="8218"/>
                          <a:pt x="147496" y="2730"/>
                        </a:cubicBezTo>
                        <a:cubicBezTo>
                          <a:pt x="152679" y="1968"/>
                          <a:pt x="162435" y="-623"/>
                          <a:pt x="166856" y="139"/>
                        </a:cubicBezTo>
                        <a:cubicBezTo>
                          <a:pt x="171886" y="901"/>
                          <a:pt x="176459" y="6693"/>
                          <a:pt x="177679" y="10352"/>
                        </a:cubicBezTo>
                        <a:cubicBezTo>
                          <a:pt x="180575" y="19346"/>
                          <a:pt x="176307" y="27272"/>
                          <a:pt x="171581" y="29711"/>
                        </a:cubicBezTo>
                        <a:cubicBezTo>
                          <a:pt x="167465" y="31845"/>
                          <a:pt x="159234" y="32150"/>
                          <a:pt x="151917" y="33370"/>
                        </a:cubicBezTo>
                        <a:cubicBezTo>
                          <a:pt x="110455" y="39924"/>
                          <a:pt x="73108" y="45869"/>
                          <a:pt x="31188" y="52424"/>
                        </a:cubicBezTo>
                        <a:cubicBezTo>
                          <a:pt x="24329" y="53491"/>
                          <a:pt x="16250" y="55930"/>
                          <a:pt x="11372" y="55168"/>
                        </a:cubicBezTo>
                        <a:cubicBezTo>
                          <a:pt x="-671" y="53338"/>
                          <a:pt x="-5396" y="30626"/>
                          <a:pt x="8475" y="2529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59" name="Freeform: Shape 58">
                    <a:extLst>
                      <a:ext uri="{FF2B5EF4-FFF2-40B4-BE49-F238E27FC236}">
                        <a16:creationId xmlns:a16="http://schemas.microsoft.com/office/drawing/2014/main" id="{2F8363C8-2398-8EF4-EB76-8785351F67FF}"/>
                      </a:ext>
                    </a:extLst>
                  </p:cNvPr>
                  <p:cNvSpPr/>
                  <p:nvPr/>
                </p:nvSpPr>
                <p:spPr>
                  <a:xfrm>
                    <a:off x="2069846" y="2916097"/>
                    <a:ext cx="103378" cy="42542"/>
                  </a:xfrm>
                  <a:custGeom>
                    <a:avLst/>
                    <a:gdLst>
                      <a:gd name="connsiteX0" fmla="*/ 11772 w 103378"/>
                      <a:gd name="connsiteY0" fmla="*/ 12248 h 42542"/>
                      <a:gd name="connsiteX1" fmla="*/ 52929 w 103378"/>
                      <a:gd name="connsiteY1" fmla="*/ 5389 h 42542"/>
                      <a:gd name="connsiteX2" fmla="*/ 73051 w 103378"/>
                      <a:gd name="connsiteY2" fmla="*/ 2187 h 42542"/>
                      <a:gd name="connsiteX3" fmla="*/ 92105 w 103378"/>
                      <a:gd name="connsiteY3" fmla="*/ 511 h 42542"/>
                      <a:gd name="connsiteX4" fmla="*/ 96526 w 103378"/>
                      <a:gd name="connsiteY4" fmla="*/ 28711 h 42542"/>
                      <a:gd name="connsiteX5" fmla="*/ 75642 w 103378"/>
                      <a:gd name="connsiteY5" fmla="*/ 32979 h 42542"/>
                      <a:gd name="connsiteX6" fmla="*/ 32198 w 103378"/>
                      <a:gd name="connsiteY6" fmla="*/ 39839 h 42542"/>
                      <a:gd name="connsiteX7" fmla="*/ 11467 w 103378"/>
                      <a:gd name="connsiteY7" fmla="*/ 42278 h 42542"/>
                      <a:gd name="connsiteX8" fmla="*/ 34 w 103378"/>
                      <a:gd name="connsiteY8" fmla="*/ 27644 h 42542"/>
                      <a:gd name="connsiteX9" fmla="*/ 11924 w 103378"/>
                      <a:gd name="connsiteY9" fmla="*/ 12401 h 425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3378" h="42542">
                        <a:moveTo>
                          <a:pt x="11772" y="12248"/>
                        </a:moveTo>
                        <a:cubicBezTo>
                          <a:pt x="23357" y="8742"/>
                          <a:pt x="39363" y="7370"/>
                          <a:pt x="52929" y="5389"/>
                        </a:cubicBezTo>
                        <a:cubicBezTo>
                          <a:pt x="59637" y="4321"/>
                          <a:pt x="64515" y="3559"/>
                          <a:pt x="73051" y="2187"/>
                        </a:cubicBezTo>
                        <a:cubicBezTo>
                          <a:pt x="79453" y="1273"/>
                          <a:pt x="86160" y="-1014"/>
                          <a:pt x="92105" y="511"/>
                        </a:cubicBezTo>
                        <a:cubicBezTo>
                          <a:pt x="104757" y="3712"/>
                          <a:pt x="107501" y="22156"/>
                          <a:pt x="96526" y="28711"/>
                        </a:cubicBezTo>
                        <a:cubicBezTo>
                          <a:pt x="91953" y="31455"/>
                          <a:pt x="82807" y="31760"/>
                          <a:pt x="75642" y="32979"/>
                        </a:cubicBezTo>
                        <a:cubicBezTo>
                          <a:pt x="60704" y="35266"/>
                          <a:pt x="47442" y="37400"/>
                          <a:pt x="32198" y="39839"/>
                        </a:cubicBezTo>
                        <a:cubicBezTo>
                          <a:pt x="25644" y="40906"/>
                          <a:pt x="16193" y="43345"/>
                          <a:pt x="11467" y="42278"/>
                        </a:cubicBezTo>
                        <a:cubicBezTo>
                          <a:pt x="5522" y="40906"/>
                          <a:pt x="339" y="34656"/>
                          <a:pt x="34" y="27644"/>
                        </a:cubicBezTo>
                        <a:cubicBezTo>
                          <a:pt x="-575" y="17584"/>
                          <a:pt x="7046" y="13925"/>
                          <a:pt x="11924" y="1240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</p:grpSp>
            <p:grpSp>
              <p:nvGrpSpPr>
                <p:cNvPr id="31" name="Graphic 4">
                  <a:extLst>
                    <a:ext uri="{FF2B5EF4-FFF2-40B4-BE49-F238E27FC236}">
                      <a16:creationId xmlns:a16="http://schemas.microsoft.com/office/drawing/2014/main" id="{7644BC10-4D1B-F15A-5E76-F34BF8F716C1}"/>
                    </a:ext>
                  </a:extLst>
                </p:cNvPr>
                <p:cNvGrpSpPr/>
                <p:nvPr/>
              </p:nvGrpSpPr>
              <p:grpSpPr>
                <a:xfrm>
                  <a:off x="2494350" y="2031013"/>
                  <a:ext cx="550859" cy="811775"/>
                  <a:chOff x="2494350" y="2031013"/>
                  <a:chExt cx="550859" cy="811775"/>
                </a:xfrm>
                <a:solidFill>
                  <a:srgbClr val="FFFFFF"/>
                </a:solidFill>
              </p:grpSpPr>
              <p:sp>
                <p:nvSpPr>
                  <p:cNvPr id="42" name="Freeform: Shape 41">
                    <a:extLst>
                      <a:ext uri="{FF2B5EF4-FFF2-40B4-BE49-F238E27FC236}">
                        <a16:creationId xmlns:a16="http://schemas.microsoft.com/office/drawing/2014/main" id="{94595EF0-7458-857F-D683-C455218080DF}"/>
                      </a:ext>
                    </a:extLst>
                  </p:cNvPr>
                  <p:cNvSpPr/>
                  <p:nvPr/>
                </p:nvSpPr>
                <p:spPr>
                  <a:xfrm>
                    <a:off x="2727761" y="2662647"/>
                    <a:ext cx="208815" cy="59160"/>
                  </a:xfrm>
                  <a:custGeom>
                    <a:avLst/>
                    <a:gdLst>
                      <a:gd name="connsiteX0" fmla="*/ 9633 w 208815"/>
                      <a:gd name="connsiteY0" fmla="*/ 29271 h 59160"/>
                      <a:gd name="connsiteX1" fmla="*/ 11158 w 208815"/>
                      <a:gd name="connsiteY1" fmla="*/ 58843 h 59160"/>
                      <a:gd name="connsiteX2" fmla="*/ 34176 w 208815"/>
                      <a:gd name="connsiteY2" fmla="*/ 56100 h 59160"/>
                      <a:gd name="connsiteX3" fmla="*/ 178684 w 208815"/>
                      <a:gd name="connsiteY3" fmla="*/ 33234 h 59160"/>
                      <a:gd name="connsiteX4" fmla="*/ 201854 w 208815"/>
                      <a:gd name="connsiteY4" fmla="*/ 28661 h 59160"/>
                      <a:gd name="connsiteX5" fmla="*/ 208714 w 208815"/>
                      <a:gd name="connsiteY5" fmla="*/ 13875 h 59160"/>
                      <a:gd name="connsiteX6" fmla="*/ 198806 w 208815"/>
                      <a:gd name="connsiteY6" fmla="*/ 766 h 59160"/>
                      <a:gd name="connsiteX7" fmla="*/ 177007 w 208815"/>
                      <a:gd name="connsiteY7" fmla="*/ 2290 h 59160"/>
                      <a:gd name="connsiteX8" fmla="*/ 153227 w 208815"/>
                      <a:gd name="connsiteY8" fmla="*/ 6101 h 59160"/>
                      <a:gd name="connsiteX9" fmla="*/ 58413 w 208815"/>
                      <a:gd name="connsiteY9" fmla="*/ 21039 h 59160"/>
                      <a:gd name="connsiteX10" fmla="*/ 10701 w 208815"/>
                      <a:gd name="connsiteY10" fmla="*/ 29118 h 59160"/>
                      <a:gd name="connsiteX11" fmla="*/ 9786 w 208815"/>
                      <a:gd name="connsiteY11" fmla="*/ 29118 h 591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08815" h="59160">
                        <a:moveTo>
                          <a:pt x="9633" y="29271"/>
                        </a:moveTo>
                        <a:cubicBezTo>
                          <a:pt x="-4543" y="33844"/>
                          <a:pt x="-2256" y="55795"/>
                          <a:pt x="11158" y="58843"/>
                        </a:cubicBezTo>
                        <a:cubicBezTo>
                          <a:pt x="16188" y="60063"/>
                          <a:pt x="26401" y="57471"/>
                          <a:pt x="34176" y="56100"/>
                        </a:cubicBezTo>
                        <a:cubicBezTo>
                          <a:pt x="84174" y="48173"/>
                          <a:pt x="129905" y="40856"/>
                          <a:pt x="178684" y="33234"/>
                        </a:cubicBezTo>
                        <a:cubicBezTo>
                          <a:pt x="187221" y="31862"/>
                          <a:pt x="197434" y="31253"/>
                          <a:pt x="201854" y="28661"/>
                        </a:cubicBezTo>
                        <a:cubicBezTo>
                          <a:pt x="205817" y="26375"/>
                          <a:pt x="209476" y="20430"/>
                          <a:pt x="208714" y="13875"/>
                        </a:cubicBezTo>
                        <a:cubicBezTo>
                          <a:pt x="207952" y="7473"/>
                          <a:pt x="203531" y="2442"/>
                          <a:pt x="198806" y="766"/>
                        </a:cubicBezTo>
                        <a:cubicBezTo>
                          <a:pt x="193470" y="-1064"/>
                          <a:pt x="186611" y="766"/>
                          <a:pt x="177007" y="2290"/>
                        </a:cubicBezTo>
                        <a:cubicBezTo>
                          <a:pt x="169995" y="3357"/>
                          <a:pt x="163288" y="4424"/>
                          <a:pt x="153227" y="6101"/>
                        </a:cubicBezTo>
                        <a:cubicBezTo>
                          <a:pt x="120606" y="11284"/>
                          <a:pt x="88900" y="16314"/>
                          <a:pt x="58413" y="21039"/>
                        </a:cubicBezTo>
                        <a:cubicBezTo>
                          <a:pt x="43474" y="23478"/>
                          <a:pt x="23505" y="24850"/>
                          <a:pt x="10701" y="29118"/>
                        </a:cubicBezTo>
                        <a:cubicBezTo>
                          <a:pt x="10396" y="29118"/>
                          <a:pt x="10091" y="29118"/>
                          <a:pt x="9786" y="2911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43" name="Freeform: Shape 42">
                    <a:extLst>
                      <a:ext uri="{FF2B5EF4-FFF2-40B4-BE49-F238E27FC236}">
                        <a16:creationId xmlns:a16="http://schemas.microsoft.com/office/drawing/2014/main" id="{87066314-6B80-CFA2-5A7B-FCF001F2BEFA}"/>
                      </a:ext>
                    </a:extLst>
                  </p:cNvPr>
                  <p:cNvSpPr/>
                  <p:nvPr/>
                </p:nvSpPr>
                <p:spPr>
                  <a:xfrm>
                    <a:off x="2734406" y="2705895"/>
                    <a:ext cx="208860" cy="59082"/>
                  </a:xfrm>
                  <a:custGeom>
                    <a:avLst/>
                    <a:gdLst>
                      <a:gd name="connsiteX0" fmla="*/ 10915 w 208860"/>
                      <a:gd name="connsiteY0" fmla="*/ 58735 h 59082"/>
                      <a:gd name="connsiteX1" fmla="*/ 33932 w 208860"/>
                      <a:gd name="connsiteY1" fmla="*/ 56448 h 59082"/>
                      <a:gd name="connsiteX2" fmla="*/ 179356 w 208860"/>
                      <a:gd name="connsiteY2" fmla="*/ 33431 h 59082"/>
                      <a:gd name="connsiteX3" fmla="*/ 202373 w 208860"/>
                      <a:gd name="connsiteY3" fmla="*/ 28400 h 59082"/>
                      <a:gd name="connsiteX4" fmla="*/ 208776 w 208860"/>
                      <a:gd name="connsiteY4" fmla="*/ 14071 h 59082"/>
                      <a:gd name="connsiteX5" fmla="*/ 198410 w 208860"/>
                      <a:gd name="connsiteY5" fmla="*/ 505 h 59082"/>
                      <a:gd name="connsiteX6" fmla="*/ 176307 w 208860"/>
                      <a:gd name="connsiteY6" fmla="*/ 2639 h 59082"/>
                      <a:gd name="connsiteX7" fmla="*/ 152527 w 208860"/>
                      <a:gd name="connsiteY7" fmla="*/ 6450 h 59082"/>
                      <a:gd name="connsiteX8" fmla="*/ 33932 w 208860"/>
                      <a:gd name="connsiteY8" fmla="*/ 25199 h 59082"/>
                      <a:gd name="connsiteX9" fmla="*/ 9848 w 208860"/>
                      <a:gd name="connsiteY9" fmla="*/ 29467 h 59082"/>
                      <a:gd name="connsiteX10" fmla="*/ 10762 w 208860"/>
                      <a:gd name="connsiteY10" fmla="*/ 58582 h 590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08860" h="59082">
                        <a:moveTo>
                          <a:pt x="10915" y="58735"/>
                        </a:moveTo>
                        <a:cubicBezTo>
                          <a:pt x="15640" y="59954"/>
                          <a:pt x="25548" y="57668"/>
                          <a:pt x="33932" y="56448"/>
                        </a:cubicBezTo>
                        <a:cubicBezTo>
                          <a:pt x="83474" y="48522"/>
                          <a:pt x="130272" y="41205"/>
                          <a:pt x="179356" y="33431"/>
                        </a:cubicBezTo>
                        <a:cubicBezTo>
                          <a:pt x="187587" y="32211"/>
                          <a:pt x="198105" y="31297"/>
                          <a:pt x="202373" y="28400"/>
                        </a:cubicBezTo>
                        <a:cubicBezTo>
                          <a:pt x="206641" y="25504"/>
                          <a:pt x="209385" y="19559"/>
                          <a:pt x="208776" y="14071"/>
                        </a:cubicBezTo>
                        <a:cubicBezTo>
                          <a:pt x="208013" y="6297"/>
                          <a:pt x="202373" y="1724"/>
                          <a:pt x="198410" y="505"/>
                        </a:cubicBezTo>
                        <a:cubicBezTo>
                          <a:pt x="193227" y="-1020"/>
                          <a:pt x="185301" y="1267"/>
                          <a:pt x="176307" y="2639"/>
                        </a:cubicBezTo>
                        <a:cubicBezTo>
                          <a:pt x="169600" y="3706"/>
                          <a:pt x="162588" y="4773"/>
                          <a:pt x="152527" y="6450"/>
                        </a:cubicBezTo>
                        <a:cubicBezTo>
                          <a:pt x="111827" y="12852"/>
                          <a:pt x="73718" y="18949"/>
                          <a:pt x="33932" y="25199"/>
                        </a:cubicBezTo>
                        <a:cubicBezTo>
                          <a:pt x="26463" y="26419"/>
                          <a:pt x="15793" y="27333"/>
                          <a:pt x="9848" y="29467"/>
                        </a:cubicBezTo>
                        <a:cubicBezTo>
                          <a:pt x="-4024" y="34345"/>
                          <a:pt x="-2805" y="54772"/>
                          <a:pt x="10762" y="5858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44" name="Freeform: Shape 43">
                    <a:extLst>
                      <a:ext uri="{FF2B5EF4-FFF2-40B4-BE49-F238E27FC236}">
                        <a16:creationId xmlns:a16="http://schemas.microsoft.com/office/drawing/2014/main" id="{1A734B36-1009-B9C0-4524-696E5CCB668D}"/>
                      </a:ext>
                    </a:extLst>
                  </p:cNvPr>
                  <p:cNvSpPr/>
                  <p:nvPr/>
                </p:nvSpPr>
                <p:spPr>
                  <a:xfrm>
                    <a:off x="2756445" y="2750772"/>
                    <a:ext cx="178685" cy="55312"/>
                  </a:xfrm>
                  <a:custGeom>
                    <a:avLst/>
                    <a:gdLst>
                      <a:gd name="connsiteX0" fmla="*/ 11436 w 178685"/>
                      <a:gd name="connsiteY0" fmla="*/ 55168 h 55312"/>
                      <a:gd name="connsiteX1" fmla="*/ 31252 w 178685"/>
                      <a:gd name="connsiteY1" fmla="*/ 52424 h 55312"/>
                      <a:gd name="connsiteX2" fmla="*/ 151981 w 178685"/>
                      <a:gd name="connsiteY2" fmla="*/ 33370 h 55312"/>
                      <a:gd name="connsiteX3" fmla="*/ 171645 w 178685"/>
                      <a:gd name="connsiteY3" fmla="*/ 29711 h 55312"/>
                      <a:gd name="connsiteX4" fmla="*/ 177743 w 178685"/>
                      <a:gd name="connsiteY4" fmla="*/ 10352 h 55312"/>
                      <a:gd name="connsiteX5" fmla="*/ 166920 w 178685"/>
                      <a:gd name="connsiteY5" fmla="*/ 139 h 55312"/>
                      <a:gd name="connsiteX6" fmla="*/ 147561 w 178685"/>
                      <a:gd name="connsiteY6" fmla="*/ 2730 h 55312"/>
                      <a:gd name="connsiteX7" fmla="*/ 48630 w 178685"/>
                      <a:gd name="connsiteY7" fmla="*/ 18431 h 55312"/>
                      <a:gd name="connsiteX8" fmla="*/ 8539 w 178685"/>
                      <a:gd name="connsiteY8" fmla="*/ 25290 h 55312"/>
                      <a:gd name="connsiteX9" fmla="*/ 11436 w 178685"/>
                      <a:gd name="connsiteY9" fmla="*/ 55168 h 553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78685" h="55312">
                        <a:moveTo>
                          <a:pt x="11436" y="55168"/>
                        </a:moveTo>
                        <a:cubicBezTo>
                          <a:pt x="16161" y="55930"/>
                          <a:pt x="24240" y="53491"/>
                          <a:pt x="31252" y="52424"/>
                        </a:cubicBezTo>
                        <a:cubicBezTo>
                          <a:pt x="73172" y="45717"/>
                          <a:pt x="110519" y="39924"/>
                          <a:pt x="151981" y="33370"/>
                        </a:cubicBezTo>
                        <a:cubicBezTo>
                          <a:pt x="159298" y="32150"/>
                          <a:pt x="167530" y="31845"/>
                          <a:pt x="171645" y="29711"/>
                        </a:cubicBezTo>
                        <a:cubicBezTo>
                          <a:pt x="176371" y="27272"/>
                          <a:pt x="180639" y="19346"/>
                          <a:pt x="177743" y="10352"/>
                        </a:cubicBezTo>
                        <a:cubicBezTo>
                          <a:pt x="176523" y="6693"/>
                          <a:pt x="171950" y="901"/>
                          <a:pt x="166920" y="139"/>
                        </a:cubicBezTo>
                        <a:cubicBezTo>
                          <a:pt x="162499" y="-623"/>
                          <a:pt x="152743" y="1968"/>
                          <a:pt x="147561" y="2730"/>
                        </a:cubicBezTo>
                        <a:cubicBezTo>
                          <a:pt x="113415" y="8218"/>
                          <a:pt x="81861" y="13096"/>
                          <a:pt x="48630" y="18431"/>
                        </a:cubicBezTo>
                        <a:cubicBezTo>
                          <a:pt x="36588" y="20260"/>
                          <a:pt x="18448" y="21327"/>
                          <a:pt x="8539" y="25290"/>
                        </a:cubicBezTo>
                        <a:cubicBezTo>
                          <a:pt x="-5485" y="30626"/>
                          <a:pt x="-607" y="53186"/>
                          <a:pt x="11436" y="5516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45" name="Freeform: Shape 44">
                    <a:extLst>
                      <a:ext uri="{FF2B5EF4-FFF2-40B4-BE49-F238E27FC236}">
                        <a16:creationId xmlns:a16="http://schemas.microsoft.com/office/drawing/2014/main" id="{BEE75335-509F-59A4-B023-DC011B9DB4B3}"/>
                      </a:ext>
                    </a:extLst>
                  </p:cNvPr>
                  <p:cNvSpPr/>
                  <p:nvPr/>
                </p:nvSpPr>
                <p:spPr>
                  <a:xfrm>
                    <a:off x="2800482" y="2800226"/>
                    <a:ext cx="103515" cy="42562"/>
                  </a:xfrm>
                  <a:custGeom>
                    <a:avLst/>
                    <a:gdLst>
                      <a:gd name="connsiteX0" fmla="*/ 172 w 103515"/>
                      <a:gd name="connsiteY0" fmla="*/ 27665 h 42562"/>
                      <a:gd name="connsiteX1" fmla="*/ 11605 w 103515"/>
                      <a:gd name="connsiteY1" fmla="*/ 42298 h 42562"/>
                      <a:gd name="connsiteX2" fmla="*/ 32336 w 103515"/>
                      <a:gd name="connsiteY2" fmla="*/ 39860 h 42562"/>
                      <a:gd name="connsiteX3" fmla="*/ 75780 w 103515"/>
                      <a:gd name="connsiteY3" fmla="*/ 33000 h 42562"/>
                      <a:gd name="connsiteX4" fmla="*/ 96664 w 103515"/>
                      <a:gd name="connsiteY4" fmla="*/ 28732 h 42562"/>
                      <a:gd name="connsiteX5" fmla="*/ 92243 w 103515"/>
                      <a:gd name="connsiteY5" fmla="*/ 531 h 42562"/>
                      <a:gd name="connsiteX6" fmla="*/ 73189 w 103515"/>
                      <a:gd name="connsiteY6" fmla="*/ 2208 h 42562"/>
                      <a:gd name="connsiteX7" fmla="*/ 53067 w 103515"/>
                      <a:gd name="connsiteY7" fmla="*/ 5409 h 42562"/>
                      <a:gd name="connsiteX8" fmla="*/ 11910 w 103515"/>
                      <a:gd name="connsiteY8" fmla="*/ 12421 h 42562"/>
                      <a:gd name="connsiteX9" fmla="*/ 20 w 103515"/>
                      <a:gd name="connsiteY9" fmla="*/ 27665 h 425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3515" h="42562">
                        <a:moveTo>
                          <a:pt x="172" y="27665"/>
                        </a:moveTo>
                        <a:cubicBezTo>
                          <a:pt x="630" y="34677"/>
                          <a:pt x="5812" y="40926"/>
                          <a:pt x="11605" y="42298"/>
                        </a:cubicBezTo>
                        <a:cubicBezTo>
                          <a:pt x="16330" y="43365"/>
                          <a:pt x="25781" y="40926"/>
                          <a:pt x="32336" y="39860"/>
                        </a:cubicBezTo>
                        <a:cubicBezTo>
                          <a:pt x="47579" y="37421"/>
                          <a:pt x="60841" y="35286"/>
                          <a:pt x="75780" y="33000"/>
                        </a:cubicBezTo>
                        <a:cubicBezTo>
                          <a:pt x="82944" y="31780"/>
                          <a:pt x="92243" y="31476"/>
                          <a:pt x="96664" y="28732"/>
                        </a:cubicBezTo>
                        <a:cubicBezTo>
                          <a:pt x="107639" y="22177"/>
                          <a:pt x="104895" y="3732"/>
                          <a:pt x="92243" y="531"/>
                        </a:cubicBezTo>
                        <a:cubicBezTo>
                          <a:pt x="86298" y="-993"/>
                          <a:pt x="79743" y="1141"/>
                          <a:pt x="73189" y="2208"/>
                        </a:cubicBezTo>
                        <a:cubicBezTo>
                          <a:pt x="64652" y="3580"/>
                          <a:pt x="59774" y="4342"/>
                          <a:pt x="53067" y="5409"/>
                        </a:cubicBezTo>
                        <a:cubicBezTo>
                          <a:pt x="39500" y="7543"/>
                          <a:pt x="23495" y="8763"/>
                          <a:pt x="11910" y="12421"/>
                        </a:cubicBezTo>
                        <a:cubicBezTo>
                          <a:pt x="7184" y="13945"/>
                          <a:pt x="-438" y="17604"/>
                          <a:pt x="20" y="2766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46" name="Freeform: Shape 45">
                    <a:extLst>
                      <a:ext uri="{FF2B5EF4-FFF2-40B4-BE49-F238E27FC236}">
                        <a16:creationId xmlns:a16="http://schemas.microsoft.com/office/drawing/2014/main" id="{F3128440-8890-83D1-0615-AEA170A45726}"/>
                      </a:ext>
                    </a:extLst>
                  </p:cNvPr>
                  <p:cNvSpPr/>
                  <p:nvPr/>
                </p:nvSpPr>
                <p:spPr>
                  <a:xfrm>
                    <a:off x="2494350" y="2031013"/>
                    <a:ext cx="550859" cy="649137"/>
                  </a:xfrm>
                  <a:custGeom>
                    <a:avLst/>
                    <a:gdLst>
                      <a:gd name="connsiteX0" fmla="*/ 226277 w 550859"/>
                      <a:gd name="connsiteY0" fmla="*/ 5129 h 649137"/>
                      <a:gd name="connsiteX1" fmla="*/ 342737 w 550859"/>
                      <a:gd name="connsiteY1" fmla="*/ 7721 h 649137"/>
                      <a:gd name="connsiteX2" fmla="*/ 432369 w 550859"/>
                      <a:gd name="connsiteY2" fmla="*/ 47201 h 649137"/>
                      <a:gd name="connsiteX3" fmla="*/ 501727 w 550859"/>
                      <a:gd name="connsiteY3" fmla="*/ 114578 h 649137"/>
                      <a:gd name="connsiteX4" fmla="*/ 545476 w 550859"/>
                      <a:gd name="connsiteY4" fmla="*/ 217319 h 649137"/>
                      <a:gd name="connsiteX5" fmla="*/ 542732 w 550859"/>
                      <a:gd name="connsiteY5" fmla="*/ 333780 h 649137"/>
                      <a:gd name="connsiteX6" fmla="*/ 480234 w 550859"/>
                      <a:gd name="connsiteY6" fmla="*/ 466093 h 649137"/>
                      <a:gd name="connsiteX7" fmla="*/ 474136 w 550859"/>
                      <a:gd name="connsiteY7" fmla="*/ 520665 h 649137"/>
                      <a:gd name="connsiteX8" fmla="*/ 473222 w 550859"/>
                      <a:gd name="connsiteY8" fmla="*/ 549780 h 649137"/>
                      <a:gd name="connsiteX9" fmla="*/ 454320 w 550859"/>
                      <a:gd name="connsiteY9" fmla="*/ 595359 h 649137"/>
                      <a:gd name="connsiteX10" fmla="*/ 437399 w 550859"/>
                      <a:gd name="connsiteY10" fmla="*/ 615937 h 649137"/>
                      <a:gd name="connsiteX11" fmla="*/ 412095 w 550859"/>
                      <a:gd name="connsiteY11" fmla="*/ 620968 h 649137"/>
                      <a:gd name="connsiteX12" fmla="*/ 255544 w 550859"/>
                      <a:gd name="connsiteY12" fmla="*/ 645815 h 649137"/>
                      <a:gd name="connsiteX13" fmla="*/ 224752 w 550859"/>
                      <a:gd name="connsiteY13" fmla="*/ 648406 h 649137"/>
                      <a:gd name="connsiteX14" fmla="*/ 205545 w 550859"/>
                      <a:gd name="connsiteY14" fmla="*/ 634534 h 649137"/>
                      <a:gd name="connsiteX15" fmla="*/ 188320 w 550859"/>
                      <a:gd name="connsiteY15" fmla="*/ 618071 h 649137"/>
                      <a:gd name="connsiteX16" fmla="*/ 163930 w 550859"/>
                      <a:gd name="connsiteY16" fmla="*/ 571579 h 649137"/>
                      <a:gd name="connsiteX17" fmla="*/ 141827 w 550859"/>
                      <a:gd name="connsiteY17" fmla="*/ 521427 h 649137"/>
                      <a:gd name="connsiteX18" fmla="*/ 42745 w 550859"/>
                      <a:gd name="connsiteY18" fmla="*/ 417009 h 649137"/>
                      <a:gd name="connsiteX19" fmla="*/ 3416 w 550859"/>
                      <a:gd name="connsiteY19" fmla="*/ 310914 h 649137"/>
                      <a:gd name="connsiteX20" fmla="*/ 9971 w 550859"/>
                      <a:gd name="connsiteY20" fmla="*/ 198875 h 649137"/>
                      <a:gd name="connsiteX21" fmla="*/ 52348 w 550859"/>
                      <a:gd name="connsiteY21" fmla="*/ 113206 h 649137"/>
                      <a:gd name="connsiteX22" fmla="*/ 168199 w 550859"/>
                      <a:gd name="connsiteY22" fmla="*/ 22507 h 649137"/>
                      <a:gd name="connsiteX23" fmla="*/ 225972 w 550859"/>
                      <a:gd name="connsiteY23" fmla="*/ 5434 h 649137"/>
                      <a:gd name="connsiteX24" fmla="*/ 400967 w 550859"/>
                      <a:gd name="connsiteY24" fmla="*/ 580877 h 649137"/>
                      <a:gd name="connsiteX25" fmla="*/ 416211 w 550859"/>
                      <a:gd name="connsiteY25" fmla="*/ 578438 h 649137"/>
                      <a:gd name="connsiteX26" fmla="*/ 420936 w 550859"/>
                      <a:gd name="connsiteY26" fmla="*/ 570817 h 649137"/>
                      <a:gd name="connsiteX27" fmla="*/ 425662 w 550859"/>
                      <a:gd name="connsiteY27" fmla="*/ 562737 h 649137"/>
                      <a:gd name="connsiteX28" fmla="*/ 433283 w 550859"/>
                      <a:gd name="connsiteY28" fmla="*/ 521580 h 649137"/>
                      <a:gd name="connsiteX29" fmla="*/ 474898 w 550859"/>
                      <a:gd name="connsiteY29" fmla="*/ 382102 h 649137"/>
                      <a:gd name="connsiteX30" fmla="*/ 506757 w 550859"/>
                      <a:gd name="connsiteY30" fmla="*/ 308171 h 649137"/>
                      <a:gd name="connsiteX31" fmla="*/ 501575 w 550859"/>
                      <a:gd name="connsiteY31" fmla="*/ 208630 h 649137"/>
                      <a:gd name="connsiteX32" fmla="*/ 403254 w 550859"/>
                      <a:gd name="connsiteY32" fmla="*/ 76926 h 649137"/>
                      <a:gd name="connsiteX33" fmla="*/ 328256 w 550859"/>
                      <a:gd name="connsiteY33" fmla="*/ 46592 h 649137"/>
                      <a:gd name="connsiteX34" fmla="*/ 230545 w 550859"/>
                      <a:gd name="connsiteY34" fmla="*/ 45982 h 649137"/>
                      <a:gd name="connsiteX35" fmla="*/ 83140 w 550859"/>
                      <a:gd name="connsiteY35" fmla="*/ 140339 h 649137"/>
                      <a:gd name="connsiteX36" fmla="*/ 48232 w 550859"/>
                      <a:gd name="connsiteY36" fmla="*/ 215642 h 649137"/>
                      <a:gd name="connsiteX37" fmla="*/ 46098 w 550859"/>
                      <a:gd name="connsiteY37" fmla="*/ 315030 h 649137"/>
                      <a:gd name="connsiteX38" fmla="*/ 84055 w 550859"/>
                      <a:gd name="connsiteY38" fmla="*/ 401156 h 649137"/>
                      <a:gd name="connsiteX39" fmla="*/ 143199 w 550859"/>
                      <a:gd name="connsiteY39" fmla="*/ 458777 h 649137"/>
                      <a:gd name="connsiteX40" fmla="*/ 193198 w 550859"/>
                      <a:gd name="connsiteY40" fmla="*/ 528287 h 649137"/>
                      <a:gd name="connsiteX41" fmla="*/ 209356 w 550859"/>
                      <a:gd name="connsiteY41" fmla="*/ 575237 h 649137"/>
                      <a:gd name="connsiteX42" fmla="*/ 229325 w 550859"/>
                      <a:gd name="connsiteY42" fmla="*/ 600084 h 649137"/>
                      <a:gd name="connsiteX43" fmla="*/ 237252 w 550859"/>
                      <a:gd name="connsiteY43" fmla="*/ 606639 h 649137"/>
                      <a:gd name="connsiteX44" fmla="*/ 251581 w 550859"/>
                      <a:gd name="connsiteY44" fmla="*/ 604352 h 649137"/>
                      <a:gd name="connsiteX45" fmla="*/ 295939 w 550859"/>
                      <a:gd name="connsiteY45" fmla="*/ 597340 h 649137"/>
                      <a:gd name="connsiteX46" fmla="*/ 225972 w 550859"/>
                      <a:gd name="connsiteY46" fmla="*/ 451612 h 649137"/>
                      <a:gd name="connsiteX47" fmla="*/ 180851 w 550859"/>
                      <a:gd name="connsiteY47" fmla="*/ 392772 h 649137"/>
                      <a:gd name="connsiteX48" fmla="*/ 132681 w 550859"/>
                      <a:gd name="connsiteY48" fmla="*/ 337591 h 649137"/>
                      <a:gd name="connsiteX49" fmla="*/ 122011 w 550859"/>
                      <a:gd name="connsiteY49" fmla="*/ 331036 h 649137"/>
                      <a:gd name="connsiteX50" fmla="*/ 127651 w 550859"/>
                      <a:gd name="connsiteY50" fmla="*/ 320518 h 649137"/>
                      <a:gd name="connsiteX51" fmla="*/ 135882 w 550859"/>
                      <a:gd name="connsiteY51" fmla="*/ 311524 h 649137"/>
                      <a:gd name="connsiteX52" fmla="*/ 149754 w 550859"/>
                      <a:gd name="connsiteY52" fmla="*/ 291403 h 649137"/>
                      <a:gd name="connsiteX53" fmla="*/ 151278 w 550859"/>
                      <a:gd name="connsiteY53" fmla="*/ 272348 h 649137"/>
                      <a:gd name="connsiteX54" fmla="*/ 161034 w 550859"/>
                      <a:gd name="connsiteY54" fmla="*/ 258934 h 649137"/>
                      <a:gd name="connsiteX55" fmla="*/ 170638 w 550859"/>
                      <a:gd name="connsiteY55" fmla="*/ 267013 h 649137"/>
                      <a:gd name="connsiteX56" fmla="*/ 169875 w 550859"/>
                      <a:gd name="connsiteY56" fmla="*/ 282714 h 649137"/>
                      <a:gd name="connsiteX57" fmla="*/ 165607 w 550859"/>
                      <a:gd name="connsiteY57" fmla="*/ 295823 h 649137"/>
                      <a:gd name="connsiteX58" fmla="*/ 177650 w 550859"/>
                      <a:gd name="connsiteY58" fmla="*/ 331036 h 649137"/>
                      <a:gd name="connsiteX59" fmla="*/ 187558 w 550859"/>
                      <a:gd name="connsiteY59" fmla="*/ 324481 h 649137"/>
                      <a:gd name="connsiteX60" fmla="*/ 194875 w 550859"/>
                      <a:gd name="connsiteY60" fmla="*/ 315945 h 649137"/>
                      <a:gd name="connsiteX61" fmla="*/ 208746 w 550859"/>
                      <a:gd name="connsiteY61" fmla="*/ 259086 h 649137"/>
                      <a:gd name="connsiteX62" fmla="*/ 239996 w 550859"/>
                      <a:gd name="connsiteY62" fmla="*/ 256800 h 649137"/>
                      <a:gd name="connsiteX63" fmla="*/ 242435 w 550859"/>
                      <a:gd name="connsiteY63" fmla="*/ 257410 h 649137"/>
                      <a:gd name="connsiteX64" fmla="*/ 242435 w 550859"/>
                      <a:gd name="connsiteY64" fmla="*/ 208783 h 649137"/>
                      <a:gd name="connsiteX65" fmla="*/ 254629 w 550859"/>
                      <a:gd name="connsiteY65" fmla="*/ 184393 h 649137"/>
                      <a:gd name="connsiteX66" fmla="*/ 264690 w 550859"/>
                      <a:gd name="connsiteY66" fmla="*/ 213508 h 649137"/>
                      <a:gd name="connsiteX67" fmla="*/ 259660 w 550859"/>
                      <a:gd name="connsiteY67" fmla="*/ 245062 h 649137"/>
                      <a:gd name="connsiteX68" fmla="*/ 259660 w 550859"/>
                      <a:gd name="connsiteY68" fmla="*/ 280275 h 649137"/>
                      <a:gd name="connsiteX69" fmla="*/ 270788 w 550859"/>
                      <a:gd name="connsiteY69" fmla="*/ 312439 h 649137"/>
                      <a:gd name="connsiteX70" fmla="*/ 283440 w 550859"/>
                      <a:gd name="connsiteY70" fmla="*/ 307713 h 649137"/>
                      <a:gd name="connsiteX71" fmla="*/ 285726 w 550859"/>
                      <a:gd name="connsiteY71" fmla="*/ 247197 h 649137"/>
                      <a:gd name="connsiteX72" fmla="*/ 327341 w 550859"/>
                      <a:gd name="connsiteY72" fmla="*/ 252074 h 649137"/>
                      <a:gd name="connsiteX73" fmla="*/ 319567 w 550859"/>
                      <a:gd name="connsiteY73" fmla="*/ 295518 h 649137"/>
                      <a:gd name="connsiteX74" fmla="*/ 312250 w 550859"/>
                      <a:gd name="connsiteY74" fmla="*/ 304055 h 649137"/>
                      <a:gd name="connsiteX75" fmla="*/ 346853 w 550859"/>
                      <a:gd name="connsiteY75" fmla="*/ 293994 h 649137"/>
                      <a:gd name="connsiteX76" fmla="*/ 338621 w 550859"/>
                      <a:gd name="connsiteY76" fmla="*/ 271434 h 649137"/>
                      <a:gd name="connsiteX77" fmla="*/ 377340 w 550859"/>
                      <a:gd name="connsiteY77" fmla="*/ 232258 h 649137"/>
                      <a:gd name="connsiteX78" fmla="*/ 391059 w 550859"/>
                      <a:gd name="connsiteY78" fmla="*/ 237898 h 649137"/>
                      <a:gd name="connsiteX79" fmla="*/ 399443 w 550859"/>
                      <a:gd name="connsiteY79" fmla="*/ 224179 h 649137"/>
                      <a:gd name="connsiteX80" fmla="*/ 409809 w 550859"/>
                      <a:gd name="connsiteY80" fmla="*/ 231801 h 649137"/>
                      <a:gd name="connsiteX81" fmla="*/ 407217 w 550859"/>
                      <a:gd name="connsiteY81" fmla="*/ 250093 h 649137"/>
                      <a:gd name="connsiteX82" fmla="*/ 405083 w 550859"/>
                      <a:gd name="connsiteY82" fmla="*/ 268842 h 649137"/>
                      <a:gd name="connsiteX83" fmla="*/ 419564 w 550859"/>
                      <a:gd name="connsiteY83" fmla="*/ 284391 h 649137"/>
                      <a:gd name="connsiteX84" fmla="*/ 437552 w 550859"/>
                      <a:gd name="connsiteY84" fmla="*/ 278751 h 649137"/>
                      <a:gd name="connsiteX85" fmla="*/ 442277 w 550859"/>
                      <a:gd name="connsiteY85" fmla="*/ 291250 h 649137"/>
                      <a:gd name="connsiteX86" fmla="*/ 438466 w 550859"/>
                      <a:gd name="connsiteY86" fmla="*/ 295976 h 649137"/>
                      <a:gd name="connsiteX87" fmla="*/ 430997 w 550859"/>
                      <a:gd name="connsiteY87" fmla="*/ 312286 h 649137"/>
                      <a:gd name="connsiteX88" fmla="*/ 408589 w 550859"/>
                      <a:gd name="connsiteY88" fmla="*/ 361675 h 649137"/>
                      <a:gd name="connsiteX89" fmla="*/ 356761 w 550859"/>
                      <a:gd name="connsiteY89" fmla="*/ 587737 h 649137"/>
                      <a:gd name="connsiteX90" fmla="*/ 401120 w 550859"/>
                      <a:gd name="connsiteY90" fmla="*/ 580725 h 649137"/>
                      <a:gd name="connsiteX91" fmla="*/ 313622 w 550859"/>
                      <a:gd name="connsiteY91" fmla="*/ 278293 h 649137"/>
                      <a:gd name="connsiteX92" fmla="*/ 315908 w 550859"/>
                      <a:gd name="connsiteY92" fmla="*/ 263660 h 649137"/>
                      <a:gd name="connsiteX93" fmla="*/ 292738 w 550859"/>
                      <a:gd name="connsiteY93" fmla="*/ 261830 h 649137"/>
                      <a:gd name="connsiteX94" fmla="*/ 295634 w 550859"/>
                      <a:gd name="connsiteY94" fmla="*/ 297653 h 649137"/>
                      <a:gd name="connsiteX95" fmla="*/ 313622 w 550859"/>
                      <a:gd name="connsiteY95" fmla="*/ 278293 h 649137"/>
                      <a:gd name="connsiteX96" fmla="*/ 214386 w 550859"/>
                      <a:gd name="connsiteY96" fmla="*/ 274330 h 649137"/>
                      <a:gd name="connsiteX97" fmla="*/ 224905 w 550859"/>
                      <a:gd name="connsiteY97" fmla="*/ 323567 h 649137"/>
                      <a:gd name="connsiteX98" fmla="*/ 229783 w 550859"/>
                      <a:gd name="connsiteY98" fmla="*/ 322804 h 649137"/>
                      <a:gd name="connsiteX99" fmla="*/ 243654 w 550859"/>
                      <a:gd name="connsiteY99" fmla="*/ 286220 h 649137"/>
                      <a:gd name="connsiteX100" fmla="*/ 220027 w 550859"/>
                      <a:gd name="connsiteY100" fmla="*/ 270824 h 649137"/>
                      <a:gd name="connsiteX101" fmla="*/ 214234 w 550859"/>
                      <a:gd name="connsiteY101" fmla="*/ 274482 h 649137"/>
                      <a:gd name="connsiteX102" fmla="*/ 358743 w 550859"/>
                      <a:gd name="connsiteY102" fmla="*/ 285000 h 649137"/>
                      <a:gd name="connsiteX103" fmla="*/ 370175 w 550859"/>
                      <a:gd name="connsiteY103" fmla="*/ 290945 h 649137"/>
                      <a:gd name="connsiteX104" fmla="*/ 385876 w 550859"/>
                      <a:gd name="connsiteY104" fmla="*/ 288964 h 649137"/>
                      <a:gd name="connsiteX105" fmla="*/ 389840 w 550859"/>
                      <a:gd name="connsiteY105" fmla="*/ 273720 h 649137"/>
                      <a:gd name="connsiteX106" fmla="*/ 375206 w 550859"/>
                      <a:gd name="connsiteY106" fmla="*/ 247654 h 649137"/>
                      <a:gd name="connsiteX107" fmla="*/ 358743 w 550859"/>
                      <a:gd name="connsiteY107" fmla="*/ 285153 h 649137"/>
                      <a:gd name="connsiteX108" fmla="*/ 140303 w 550859"/>
                      <a:gd name="connsiteY108" fmla="*/ 331036 h 649137"/>
                      <a:gd name="connsiteX109" fmla="*/ 235270 w 550859"/>
                      <a:gd name="connsiteY109" fmla="*/ 446734 h 649137"/>
                      <a:gd name="connsiteX110" fmla="*/ 306153 w 550859"/>
                      <a:gd name="connsiteY110" fmla="*/ 595968 h 649137"/>
                      <a:gd name="connsiteX111" fmla="*/ 346395 w 550859"/>
                      <a:gd name="connsiteY111" fmla="*/ 589566 h 649137"/>
                      <a:gd name="connsiteX112" fmla="*/ 369871 w 550859"/>
                      <a:gd name="connsiteY112" fmla="*/ 433625 h 649137"/>
                      <a:gd name="connsiteX113" fmla="*/ 424900 w 550859"/>
                      <a:gd name="connsiteY113" fmla="*/ 300701 h 649137"/>
                      <a:gd name="connsiteX114" fmla="*/ 424747 w 550859"/>
                      <a:gd name="connsiteY114" fmla="*/ 299329 h 649137"/>
                      <a:gd name="connsiteX115" fmla="*/ 402034 w 550859"/>
                      <a:gd name="connsiteY115" fmla="*/ 291860 h 649137"/>
                      <a:gd name="connsiteX116" fmla="*/ 359353 w 550859"/>
                      <a:gd name="connsiteY116" fmla="*/ 303750 h 649137"/>
                      <a:gd name="connsiteX117" fmla="*/ 330695 w 550859"/>
                      <a:gd name="connsiteY117" fmla="*/ 319756 h 649137"/>
                      <a:gd name="connsiteX118" fmla="*/ 297616 w 550859"/>
                      <a:gd name="connsiteY118" fmla="*/ 316250 h 649137"/>
                      <a:gd name="connsiteX119" fmla="*/ 264081 w 550859"/>
                      <a:gd name="connsiteY119" fmla="*/ 327530 h 649137"/>
                      <a:gd name="connsiteX120" fmla="*/ 254172 w 550859"/>
                      <a:gd name="connsiteY120" fmla="*/ 317164 h 649137"/>
                      <a:gd name="connsiteX121" fmla="*/ 230088 w 550859"/>
                      <a:gd name="connsiteY121" fmla="*/ 338810 h 649137"/>
                      <a:gd name="connsiteX122" fmla="*/ 203411 w 550859"/>
                      <a:gd name="connsiteY122" fmla="*/ 330274 h 649137"/>
                      <a:gd name="connsiteX123" fmla="*/ 184357 w 550859"/>
                      <a:gd name="connsiteY123" fmla="*/ 345670 h 649137"/>
                      <a:gd name="connsiteX124" fmla="*/ 152498 w 550859"/>
                      <a:gd name="connsiteY124" fmla="*/ 318231 h 649137"/>
                      <a:gd name="connsiteX125" fmla="*/ 151888 w 550859"/>
                      <a:gd name="connsiteY125" fmla="*/ 317774 h 649137"/>
                      <a:gd name="connsiteX126" fmla="*/ 140303 w 550859"/>
                      <a:gd name="connsiteY126" fmla="*/ 331036 h 6491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</a:cxnLst>
                    <a:rect l="l" t="t" r="r" b="b"/>
                    <a:pathLst>
                      <a:path w="550859" h="649137">
                        <a:moveTo>
                          <a:pt x="226277" y="5129"/>
                        </a:moveTo>
                        <a:cubicBezTo>
                          <a:pt x="268044" y="-3559"/>
                          <a:pt x="310878" y="-206"/>
                          <a:pt x="342737" y="7721"/>
                        </a:cubicBezTo>
                        <a:cubicBezTo>
                          <a:pt x="376730" y="16257"/>
                          <a:pt x="407065" y="29672"/>
                          <a:pt x="432369" y="47201"/>
                        </a:cubicBezTo>
                        <a:cubicBezTo>
                          <a:pt x="459045" y="65494"/>
                          <a:pt x="482368" y="86682"/>
                          <a:pt x="501727" y="114578"/>
                        </a:cubicBezTo>
                        <a:cubicBezTo>
                          <a:pt x="520324" y="141254"/>
                          <a:pt x="537549" y="174637"/>
                          <a:pt x="545476" y="217319"/>
                        </a:cubicBezTo>
                        <a:cubicBezTo>
                          <a:pt x="554012" y="262897"/>
                          <a:pt x="551878" y="301768"/>
                          <a:pt x="542732" y="333780"/>
                        </a:cubicBezTo>
                        <a:cubicBezTo>
                          <a:pt x="528555" y="383169"/>
                          <a:pt x="494105" y="416095"/>
                          <a:pt x="480234" y="466093"/>
                        </a:cubicBezTo>
                        <a:cubicBezTo>
                          <a:pt x="475508" y="483319"/>
                          <a:pt x="473374" y="500696"/>
                          <a:pt x="474136" y="520665"/>
                        </a:cubicBezTo>
                        <a:cubicBezTo>
                          <a:pt x="474594" y="531488"/>
                          <a:pt x="474746" y="540787"/>
                          <a:pt x="473222" y="549780"/>
                        </a:cubicBezTo>
                        <a:cubicBezTo>
                          <a:pt x="470325" y="566853"/>
                          <a:pt x="463009" y="580725"/>
                          <a:pt x="454320" y="595359"/>
                        </a:cubicBezTo>
                        <a:cubicBezTo>
                          <a:pt x="449442" y="603590"/>
                          <a:pt x="445021" y="612431"/>
                          <a:pt x="437399" y="615937"/>
                        </a:cubicBezTo>
                        <a:cubicBezTo>
                          <a:pt x="431302" y="618681"/>
                          <a:pt x="421698" y="619291"/>
                          <a:pt x="412095" y="620968"/>
                        </a:cubicBezTo>
                        <a:cubicBezTo>
                          <a:pt x="358895" y="629352"/>
                          <a:pt x="308744" y="637278"/>
                          <a:pt x="255544" y="645815"/>
                        </a:cubicBezTo>
                        <a:cubicBezTo>
                          <a:pt x="244416" y="647491"/>
                          <a:pt x="232526" y="650540"/>
                          <a:pt x="224752" y="648406"/>
                        </a:cubicBezTo>
                        <a:cubicBezTo>
                          <a:pt x="218197" y="646577"/>
                          <a:pt x="212100" y="640175"/>
                          <a:pt x="205545" y="634534"/>
                        </a:cubicBezTo>
                        <a:cubicBezTo>
                          <a:pt x="199143" y="628894"/>
                          <a:pt x="193198" y="623559"/>
                          <a:pt x="188320" y="618071"/>
                        </a:cubicBezTo>
                        <a:cubicBezTo>
                          <a:pt x="176735" y="605114"/>
                          <a:pt x="169418" y="590938"/>
                          <a:pt x="163930" y="571579"/>
                        </a:cubicBezTo>
                        <a:cubicBezTo>
                          <a:pt x="158443" y="551914"/>
                          <a:pt x="151431" y="536214"/>
                          <a:pt x="141827" y="521427"/>
                        </a:cubicBezTo>
                        <a:cubicBezTo>
                          <a:pt x="114084" y="479050"/>
                          <a:pt x="71860" y="457557"/>
                          <a:pt x="42745" y="417009"/>
                        </a:cubicBezTo>
                        <a:cubicBezTo>
                          <a:pt x="23690" y="390638"/>
                          <a:pt x="10428" y="354968"/>
                          <a:pt x="3416" y="310914"/>
                        </a:cubicBezTo>
                        <a:cubicBezTo>
                          <a:pt x="-3596" y="267318"/>
                          <a:pt x="977" y="230886"/>
                          <a:pt x="9971" y="198875"/>
                        </a:cubicBezTo>
                        <a:cubicBezTo>
                          <a:pt x="19117" y="166406"/>
                          <a:pt x="34208" y="138205"/>
                          <a:pt x="52348" y="113206"/>
                        </a:cubicBezTo>
                        <a:cubicBezTo>
                          <a:pt x="79177" y="76317"/>
                          <a:pt x="118200" y="43238"/>
                          <a:pt x="168199" y="22507"/>
                        </a:cubicBezTo>
                        <a:cubicBezTo>
                          <a:pt x="185576" y="15190"/>
                          <a:pt x="204478" y="10007"/>
                          <a:pt x="225972" y="5434"/>
                        </a:cubicBezTo>
                        <a:close/>
                        <a:moveTo>
                          <a:pt x="400967" y="580877"/>
                        </a:moveTo>
                        <a:cubicBezTo>
                          <a:pt x="405845" y="580115"/>
                          <a:pt x="412552" y="580267"/>
                          <a:pt x="416211" y="578438"/>
                        </a:cubicBezTo>
                        <a:cubicBezTo>
                          <a:pt x="418040" y="577524"/>
                          <a:pt x="419259" y="573713"/>
                          <a:pt x="420936" y="570817"/>
                        </a:cubicBezTo>
                        <a:cubicBezTo>
                          <a:pt x="422766" y="567615"/>
                          <a:pt x="424595" y="564872"/>
                          <a:pt x="425662" y="562737"/>
                        </a:cubicBezTo>
                        <a:cubicBezTo>
                          <a:pt x="432064" y="549475"/>
                          <a:pt x="434046" y="538958"/>
                          <a:pt x="433283" y="521580"/>
                        </a:cubicBezTo>
                        <a:cubicBezTo>
                          <a:pt x="430692" y="462587"/>
                          <a:pt x="451423" y="422040"/>
                          <a:pt x="474898" y="382102"/>
                        </a:cubicBezTo>
                        <a:cubicBezTo>
                          <a:pt x="488008" y="359999"/>
                          <a:pt x="501422" y="335914"/>
                          <a:pt x="506757" y="308171"/>
                        </a:cubicBezTo>
                        <a:cubicBezTo>
                          <a:pt x="512093" y="280885"/>
                          <a:pt x="511178" y="243843"/>
                          <a:pt x="501575" y="208630"/>
                        </a:cubicBezTo>
                        <a:cubicBezTo>
                          <a:pt x="484654" y="146894"/>
                          <a:pt x="446850" y="104517"/>
                          <a:pt x="403254" y="76926"/>
                        </a:cubicBezTo>
                        <a:cubicBezTo>
                          <a:pt x="381456" y="63207"/>
                          <a:pt x="357371" y="52994"/>
                          <a:pt x="328256" y="46592"/>
                        </a:cubicBezTo>
                        <a:cubicBezTo>
                          <a:pt x="301427" y="40799"/>
                          <a:pt x="265605" y="38818"/>
                          <a:pt x="230545" y="45982"/>
                        </a:cubicBezTo>
                        <a:cubicBezTo>
                          <a:pt x="161187" y="60311"/>
                          <a:pt x="114999" y="96438"/>
                          <a:pt x="83140" y="140339"/>
                        </a:cubicBezTo>
                        <a:cubicBezTo>
                          <a:pt x="67287" y="162138"/>
                          <a:pt x="55549" y="187289"/>
                          <a:pt x="48232" y="215642"/>
                        </a:cubicBezTo>
                        <a:cubicBezTo>
                          <a:pt x="40763" y="244910"/>
                          <a:pt x="38781" y="276921"/>
                          <a:pt x="46098" y="315030"/>
                        </a:cubicBezTo>
                        <a:cubicBezTo>
                          <a:pt x="53110" y="351920"/>
                          <a:pt x="66372" y="379358"/>
                          <a:pt x="84055" y="401156"/>
                        </a:cubicBezTo>
                        <a:cubicBezTo>
                          <a:pt x="101737" y="422954"/>
                          <a:pt x="122621" y="438808"/>
                          <a:pt x="143199" y="458777"/>
                        </a:cubicBezTo>
                        <a:cubicBezTo>
                          <a:pt x="161492" y="476459"/>
                          <a:pt x="180241" y="499477"/>
                          <a:pt x="193198" y="528287"/>
                        </a:cubicBezTo>
                        <a:cubicBezTo>
                          <a:pt x="199448" y="542464"/>
                          <a:pt x="202344" y="561213"/>
                          <a:pt x="209356" y="575237"/>
                        </a:cubicBezTo>
                        <a:cubicBezTo>
                          <a:pt x="214234" y="585145"/>
                          <a:pt x="221704" y="592767"/>
                          <a:pt x="229325" y="600084"/>
                        </a:cubicBezTo>
                        <a:cubicBezTo>
                          <a:pt x="231917" y="602523"/>
                          <a:pt x="234813" y="606334"/>
                          <a:pt x="237252" y="606639"/>
                        </a:cubicBezTo>
                        <a:cubicBezTo>
                          <a:pt x="241063" y="607249"/>
                          <a:pt x="247008" y="605114"/>
                          <a:pt x="251581" y="604352"/>
                        </a:cubicBezTo>
                        <a:cubicBezTo>
                          <a:pt x="266824" y="601913"/>
                          <a:pt x="281458" y="599627"/>
                          <a:pt x="295939" y="597340"/>
                        </a:cubicBezTo>
                        <a:cubicBezTo>
                          <a:pt x="281153" y="538195"/>
                          <a:pt x="255239" y="492008"/>
                          <a:pt x="225972" y="451612"/>
                        </a:cubicBezTo>
                        <a:cubicBezTo>
                          <a:pt x="211338" y="431186"/>
                          <a:pt x="196704" y="411522"/>
                          <a:pt x="180851" y="392772"/>
                        </a:cubicBezTo>
                        <a:cubicBezTo>
                          <a:pt x="164998" y="374023"/>
                          <a:pt x="149449" y="355425"/>
                          <a:pt x="132681" y="337591"/>
                        </a:cubicBezTo>
                        <a:cubicBezTo>
                          <a:pt x="127498" y="337896"/>
                          <a:pt x="122773" y="336371"/>
                          <a:pt x="122011" y="331036"/>
                        </a:cubicBezTo>
                        <a:cubicBezTo>
                          <a:pt x="121249" y="326310"/>
                          <a:pt x="125364" y="323109"/>
                          <a:pt x="127651" y="320518"/>
                        </a:cubicBezTo>
                        <a:cubicBezTo>
                          <a:pt x="130852" y="317164"/>
                          <a:pt x="133748" y="313963"/>
                          <a:pt x="135882" y="311524"/>
                        </a:cubicBezTo>
                        <a:cubicBezTo>
                          <a:pt x="141065" y="305579"/>
                          <a:pt x="148535" y="298110"/>
                          <a:pt x="149754" y="291403"/>
                        </a:cubicBezTo>
                        <a:cubicBezTo>
                          <a:pt x="150669" y="286220"/>
                          <a:pt x="149754" y="279208"/>
                          <a:pt x="151278" y="272348"/>
                        </a:cubicBezTo>
                        <a:cubicBezTo>
                          <a:pt x="152498" y="266861"/>
                          <a:pt x="154632" y="259544"/>
                          <a:pt x="161034" y="258934"/>
                        </a:cubicBezTo>
                        <a:cubicBezTo>
                          <a:pt x="164693" y="258477"/>
                          <a:pt x="169266" y="262593"/>
                          <a:pt x="170638" y="267013"/>
                        </a:cubicBezTo>
                        <a:cubicBezTo>
                          <a:pt x="172467" y="272958"/>
                          <a:pt x="171095" y="278293"/>
                          <a:pt x="169875" y="282714"/>
                        </a:cubicBezTo>
                        <a:cubicBezTo>
                          <a:pt x="168809" y="286982"/>
                          <a:pt x="165912" y="291403"/>
                          <a:pt x="165607" y="295823"/>
                        </a:cubicBezTo>
                        <a:cubicBezTo>
                          <a:pt x="164845" y="306189"/>
                          <a:pt x="170028" y="330883"/>
                          <a:pt x="177650" y="331036"/>
                        </a:cubicBezTo>
                        <a:cubicBezTo>
                          <a:pt x="182375" y="331036"/>
                          <a:pt x="185119" y="326920"/>
                          <a:pt x="187558" y="324481"/>
                        </a:cubicBezTo>
                        <a:cubicBezTo>
                          <a:pt x="190607" y="321432"/>
                          <a:pt x="193198" y="319756"/>
                          <a:pt x="194875" y="315945"/>
                        </a:cubicBezTo>
                        <a:cubicBezTo>
                          <a:pt x="187558" y="293842"/>
                          <a:pt x="193808" y="269605"/>
                          <a:pt x="208746" y="259086"/>
                        </a:cubicBezTo>
                        <a:cubicBezTo>
                          <a:pt x="217130" y="253294"/>
                          <a:pt x="230697" y="251922"/>
                          <a:pt x="239996" y="256800"/>
                        </a:cubicBezTo>
                        <a:cubicBezTo>
                          <a:pt x="240301" y="257410"/>
                          <a:pt x="242587" y="259544"/>
                          <a:pt x="242435" y="257410"/>
                        </a:cubicBezTo>
                        <a:cubicBezTo>
                          <a:pt x="241215" y="241099"/>
                          <a:pt x="241520" y="223569"/>
                          <a:pt x="242435" y="208783"/>
                        </a:cubicBezTo>
                        <a:cubicBezTo>
                          <a:pt x="243044" y="199637"/>
                          <a:pt x="243502" y="184851"/>
                          <a:pt x="254629" y="184393"/>
                        </a:cubicBezTo>
                        <a:cubicBezTo>
                          <a:pt x="264385" y="183936"/>
                          <a:pt x="265605" y="203295"/>
                          <a:pt x="264690" y="213508"/>
                        </a:cubicBezTo>
                        <a:cubicBezTo>
                          <a:pt x="263928" y="223721"/>
                          <a:pt x="261032" y="234544"/>
                          <a:pt x="259660" y="245062"/>
                        </a:cubicBezTo>
                        <a:cubicBezTo>
                          <a:pt x="257983" y="257257"/>
                          <a:pt x="258440" y="267165"/>
                          <a:pt x="259660" y="280275"/>
                        </a:cubicBezTo>
                        <a:cubicBezTo>
                          <a:pt x="260727" y="290488"/>
                          <a:pt x="263471" y="310762"/>
                          <a:pt x="270788" y="312439"/>
                        </a:cubicBezTo>
                        <a:cubicBezTo>
                          <a:pt x="275513" y="313506"/>
                          <a:pt x="279019" y="309390"/>
                          <a:pt x="283440" y="307713"/>
                        </a:cubicBezTo>
                        <a:cubicBezTo>
                          <a:pt x="268806" y="289573"/>
                          <a:pt x="270330" y="258934"/>
                          <a:pt x="285726" y="247197"/>
                        </a:cubicBezTo>
                        <a:cubicBezTo>
                          <a:pt x="299293" y="236983"/>
                          <a:pt x="319110" y="239422"/>
                          <a:pt x="327341" y="252074"/>
                        </a:cubicBezTo>
                        <a:cubicBezTo>
                          <a:pt x="338011" y="268385"/>
                          <a:pt x="327494" y="286220"/>
                          <a:pt x="319567" y="295518"/>
                        </a:cubicBezTo>
                        <a:cubicBezTo>
                          <a:pt x="316976" y="298415"/>
                          <a:pt x="313927" y="300701"/>
                          <a:pt x="312250" y="304055"/>
                        </a:cubicBezTo>
                        <a:cubicBezTo>
                          <a:pt x="324140" y="306341"/>
                          <a:pt x="341670" y="302988"/>
                          <a:pt x="346853" y="293994"/>
                        </a:cubicBezTo>
                        <a:cubicBezTo>
                          <a:pt x="342280" y="288811"/>
                          <a:pt x="339079" y="280885"/>
                          <a:pt x="338621" y="271434"/>
                        </a:cubicBezTo>
                        <a:cubicBezTo>
                          <a:pt x="337707" y="250398"/>
                          <a:pt x="355694" y="229057"/>
                          <a:pt x="377340" y="232258"/>
                        </a:cubicBezTo>
                        <a:cubicBezTo>
                          <a:pt x="382065" y="233020"/>
                          <a:pt x="385876" y="235459"/>
                          <a:pt x="391059" y="237898"/>
                        </a:cubicBezTo>
                        <a:cubicBezTo>
                          <a:pt x="391974" y="231953"/>
                          <a:pt x="392888" y="225093"/>
                          <a:pt x="399443" y="224179"/>
                        </a:cubicBezTo>
                        <a:cubicBezTo>
                          <a:pt x="403254" y="223721"/>
                          <a:pt x="408437" y="227228"/>
                          <a:pt x="409809" y="231801"/>
                        </a:cubicBezTo>
                        <a:cubicBezTo>
                          <a:pt x="411638" y="237898"/>
                          <a:pt x="408589" y="244758"/>
                          <a:pt x="407217" y="250093"/>
                        </a:cubicBezTo>
                        <a:cubicBezTo>
                          <a:pt x="405693" y="255885"/>
                          <a:pt x="403254" y="261830"/>
                          <a:pt x="405083" y="268842"/>
                        </a:cubicBezTo>
                        <a:cubicBezTo>
                          <a:pt x="406760" y="274940"/>
                          <a:pt x="414229" y="284086"/>
                          <a:pt x="419564" y="284391"/>
                        </a:cubicBezTo>
                        <a:cubicBezTo>
                          <a:pt x="426424" y="285000"/>
                          <a:pt x="431759" y="278446"/>
                          <a:pt x="437552" y="278751"/>
                        </a:cubicBezTo>
                        <a:cubicBezTo>
                          <a:pt x="445173" y="279360"/>
                          <a:pt x="445173" y="287439"/>
                          <a:pt x="442277" y="291250"/>
                        </a:cubicBezTo>
                        <a:cubicBezTo>
                          <a:pt x="441058" y="292927"/>
                          <a:pt x="439533" y="293994"/>
                          <a:pt x="438466" y="295976"/>
                        </a:cubicBezTo>
                        <a:cubicBezTo>
                          <a:pt x="435570" y="300854"/>
                          <a:pt x="433436" y="306799"/>
                          <a:pt x="430997" y="312286"/>
                        </a:cubicBezTo>
                        <a:cubicBezTo>
                          <a:pt x="423528" y="328902"/>
                          <a:pt x="415754" y="344908"/>
                          <a:pt x="408589" y="361675"/>
                        </a:cubicBezTo>
                        <a:cubicBezTo>
                          <a:pt x="380388" y="427222"/>
                          <a:pt x="350816" y="502830"/>
                          <a:pt x="356761" y="587737"/>
                        </a:cubicBezTo>
                        <a:cubicBezTo>
                          <a:pt x="372157" y="585298"/>
                          <a:pt x="386029" y="583011"/>
                          <a:pt x="401120" y="580725"/>
                        </a:cubicBezTo>
                        <a:close/>
                        <a:moveTo>
                          <a:pt x="313622" y="278293"/>
                        </a:moveTo>
                        <a:cubicBezTo>
                          <a:pt x="315603" y="274787"/>
                          <a:pt x="317280" y="268842"/>
                          <a:pt x="315908" y="263660"/>
                        </a:cubicBezTo>
                        <a:cubicBezTo>
                          <a:pt x="313165" y="253599"/>
                          <a:pt x="298531" y="254818"/>
                          <a:pt x="292738" y="261830"/>
                        </a:cubicBezTo>
                        <a:cubicBezTo>
                          <a:pt x="286489" y="269452"/>
                          <a:pt x="287403" y="289116"/>
                          <a:pt x="295634" y="297653"/>
                        </a:cubicBezTo>
                        <a:cubicBezTo>
                          <a:pt x="301884" y="291250"/>
                          <a:pt x="309049" y="286677"/>
                          <a:pt x="313622" y="278293"/>
                        </a:cubicBezTo>
                        <a:close/>
                        <a:moveTo>
                          <a:pt x="214386" y="274330"/>
                        </a:moveTo>
                        <a:cubicBezTo>
                          <a:pt x="203564" y="286068"/>
                          <a:pt x="204021" y="323109"/>
                          <a:pt x="224905" y="323567"/>
                        </a:cubicBezTo>
                        <a:cubicBezTo>
                          <a:pt x="226429" y="323567"/>
                          <a:pt x="228106" y="323567"/>
                          <a:pt x="229783" y="322804"/>
                        </a:cubicBezTo>
                        <a:cubicBezTo>
                          <a:pt x="239843" y="319298"/>
                          <a:pt x="246093" y="299482"/>
                          <a:pt x="243654" y="286220"/>
                        </a:cubicBezTo>
                        <a:cubicBezTo>
                          <a:pt x="241520" y="274330"/>
                          <a:pt x="231612" y="266403"/>
                          <a:pt x="220027" y="270824"/>
                        </a:cubicBezTo>
                        <a:cubicBezTo>
                          <a:pt x="217588" y="271739"/>
                          <a:pt x="215606" y="272806"/>
                          <a:pt x="214234" y="274482"/>
                        </a:cubicBezTo>
                        <a:close/>
                        <a:moveTo>
                          <a:pt x="358743" y="285000"/>
                        </a:moveTo>
                        <a:cubicBezTo>
                          <a:pt x="360877" y="287592"/>
                          <a:pt x="365755" y="290336"/>
                          <a:pt x="370175" y="290945"/>
                        </a:cubicBezTo>
                        <a:cubicBezTo>
                          <a:pt x="373986" y="291555"/>
                          <a:pt x="381761" y="291860"/>
                          <a:pt x="385876" y="288964"/>
                        </a:cubicBezTo>
                        <a:cubicBezTo>
                          <a:pt x="389230" y="286525"/>
                          <a:pt x="390297" y="279360"/>
                          <a:pt x="389840" y="273720"/>
                        </a:cubicBezTo>
                        <a:cubicBezTo>
                          <a:pt x="388925" y="261068"/>
                          <a:pt x="383132" y="250398"/>
                          <a:pt x="375206" y="247654"/>
                        </a:cubicBezTo>
                        <a:cubicBezTo>
                          <a:pt x="355847" y="247654"/>
                          <a:pt x="348225" y="272653"/>
                          <a:pt x="358743" y="285153"/>
                        </a:cubicBezTo>
                        <a:close/>
                        <a:moveTo>
                          <a:pt x="140303" y="331036"/>
                        </a:moveTo>
                        <a:cubicBezTo>
                          <a:pt x="173686" y="367620"/>
                          <a:pt x="206307" y="404662"/>
                          <a:pt x="235270" y="446734"/>
                        </a:cubicBezTo>
                        <a:cubicBezTo>
                          <a:pt x="264081" y="488806"/>
                          <a:pt x="291519" y="535299"/>
                          <a:pt x="306153" y="595968"/>
                        </a:cubicBezTo>
                        <a:cubicBezTo>
                          <a:pt x="319567" y="593834"/>
                          <a:pt x="332981" y="591700"/>
                          <a:pt x="346395" y="589566"/>
                        </a:cubicBezTo>
                        <a:cubicBezTo>
                          <a:pt x="341213" y="529506"/>
                          <a:pt x="355084" y="479813"/>
                          <a:pt x="369871" y="433625"/>
                        </a:cubicBezTo>
                        <a:cubicBezTo>
                          <a:pt x="384809" y="386980"/>
                          <a:pt x="405388" y="344298"/>
                          <a:pt x="424900" y="300701"/>
                        </a:cubicBezTo>
                        <a:cubicBezTo>
                          <a:pt x="425357" y="300396"/>
                          <a:pt x="426272" y="298720"/>
                          <a:pt x="424747" y="299329"/>
                        </a:cubicBezTo>
                        <a:cubicBezTo>
                          <a:pt x="413315" y="302073"/>
                          <a:pt x="408437" y="295976"/>
                          <a:pt x="402034" y="291860"/>
                        </a:cubicBezTo>
                        <a:cubicBezTo>
                          <a:pt x="399290" y="306494"/>
                          <a:pt x="371547" y="309847"/>
                          <a:pt x="359353" y="303750"/>
                        </a:cubicBezTo>
                        <a:cubicBezTo>
                          <a:pt x="353560" y="311219"/>
                          <a:pt x="343347" y="317774"/>
                          <a:pt x="330695" y="319756"/>
                        </a:cubicBezTo>
                        <a:cubicBezTo>
                          <a:pt x="318500" y="321585"/>
                          <a:pt x="306458" y="318993"/>
                          <a:pt x="297616" y="316250"/>
                        </a:cubicBezTo>
                        <a:cubicBezTo>
                          <a:pt x="290604" y="322195"/>
                          <a:pt x="275513" y="331950"/>
                          <a:pt x="264081" y="327530"/>
                        </a:cubicBezTo>
                        <a:cubicBezTo>
                          <a:pt x="259202" y="325701"/>
                          <a:pt x="257678" y="321432"/>
                          <a:pt x="254172" y="317164"/>
                        </a:cubicBezTo>
                        <a:cubicBezTo>
                          <a:pt x="250514" y="326615"/>
                          <a:pt x="242892" y="336676"/>
                          <a:pt x="230088" y="338810"/>
                        </a:cubicBezTo>
                        <a:cubicBezTo>
                          <a:pt x="219112" y="340639"/>
                          <a:pt x="210881" y="335457"/>
                          <a:pt x="203411" y="330274"/>
                        </a:cubicBezTo>
                        <a:cubicBezTo>
                          <a:pt x="197161" y="335761"/>
                          <a:pt x="193351" y="343078"/>
                          <a:pt x="184357" y="345670"/>
                        </a:cubicBezTo>
                        <a:cubicBezTo>
                          <a:pt x="165150" y="351310"/>
                          <a:pt x="155851" y="337286"/>
                          <a:pt x="152498" y="318231"/>
                        </a:cubicBezTo>
                        <a:cubicBezTo>
                          <a:pt x="152498" y="317926"/>
                          <a:pt x="152498" y="317622"/>
                          <a:pt x="151888" y="317774"/>
                        </a:cubicBezTo>
                        <a:cubicBezTo>
                          <a:pt x="149297" y="323109"/>
                          <a:pt x="143352" y="326005"/>
                          <a:pt x="140303" y="33103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47" name="Freeform: Shape 46">
                    <a:extLst>
                      <a:ext uri="{FF2B5EF4-FFF2-40B4-BE49-F238E27FC236}">
                        <a16:creationId xmlns:a16="http://schemas.microsoft.com/office/drawing/2014/main" id="{0FDAC970-8EC8-67FD-91DF-44640A6A6498}"/>
                      </a:ext>
                    </a:extLst>
                  </p:cNvPr>
                  <p:cNvSpPr/>
                  <p:nvPr/>
                </p:nvSpPr>
                <p:spPr>
                  <a:xfrm>
                    <a:off x="2727608" y="2662647"/>
                    <a:ext cx="208815" cy="59095"/>
                  </a:xfrm>
                  <a:custGeom>
                    <a:avLst/>
                    <a:gdLst>
                      <a:gd name="connsiteX0" fmla="*/ 10700 w 208815"/>
                      <a:gd name="connsiteY0" fmla="*/ 29118 h 59095"/>
                      <a:gd name="connsiteX1" fmla="*/ 58413 w 208815"/>
                      <a:gd name="connsiteY1" fmla="*/ 21039 h 59095"/>
                      <a:gd name="connsiteX2" fmla="*/ 153227 w 208815"/>
                      <a:gd name="connsiteY2" fmla="*/ 6101 h 59095"/>
                      <a:gd name="connsiteX3" fmla="*/ 177007 w 208815"/>
                      <a:gd name="connsiteY3" fmla="*/ 2290 h 59095"/>
                      <a:gd name="connsiteX4" fmla="*/ 198806 w 208815"/>
                      <a:gd name="connsiteY4" fmla="*/ 766 h 59095"/>
                      <a:gd name="connsiteX5" fmla="*/ 208714 w 208815"/>
                      <a:gd name="connsiteY5" fmla="*/ 13875 h 59095"/>
                      <a:gd name="connsiteX6" fmla="*/ 201854 w 208815"/>
                      <a:gd name="connsiteY6" fmla="*/ 28661 h 59095"/>
                      <a:gd name="connsiteX7" fmla="*/ 178684 w 208815"/>
                      <a:gd name="connsiteY7" fmla="*/ 33234 h 59095"/>
                      <a:gd name="connsiteX8" fmla="*/ 34176 w 208815"/>
                      <a:gd name="connsiteY8" fmla="*/ 56100 h 59095"/>
                      <a:gd name="connsiteX9" fmla="*/ 11158 w 208815"/>
                      <a:gd name="connsiteY9" fmla="*/ 58843 h 59095"/>
                      <a:gd name="connsiteX10" fmla="*/ 9634 w 208815"/>
                      <a:gd name="connsiteY10" fmla="*/ 29271 h 59095"/>
                      <a:gd name="connsiteX11" fmla="*/ 10548 w 208815"/>
                      <a:gd name="connsiteY11" fmla="*/ 29271 h 590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08815" h="59095">
                        <a:moveTo>
                          <a:pt x="10700" y="29118"/>
                        </a:moveTo>
                        <a:cubicBezTo>
                          <a:pt x="23658" y="24850"/>
                          <a:pt x="43627" y="23478"/>
                          <a:pt x="58413" y="21039"/>
                        </a:cubicBezTo>
                        <a:cubicBezTo>
                          <a:pt x="88900" y="16162"/>
                          <a:pt x="120606" y="11284"/>
                          <a:pt x="153227" y="6101"/>
                        </a:cubicBezTo>
                        <a:cubicBezTo>
                          <a:pt x="163288" y="4424"/>
                          <a:pt x="169843" y="3509"/>
                          <a:pt x="177007" y="2290"/>
                        </a:cubicBezTo>
                        <a:cubicBezTo>
                          <a:pt x="186611" y="766"/>
                          <a:pt x="193470" y="-1064"/>
                          <a:pt x="198806" y="766"/>
                        </a:cubicBezTo>
                        <a:cubicBezTo>
                          <a:pt x="203531" y="2290"/>
                          <a:pt x="207952" y="7473"/>
                          <a:pt x="208714" y="13875"/>
                        </a:cubicBezTo>
                        <a:cubicBezTo>
                          <a:pt x="209476" y="20430"/>
                          <a:pt x="205818" y="26375"/>
                          <a:pt x="201854" y="28661"/>
                        </a:cubicBezTo>
                        <a:cubicBezTo>
                          <a:pt x="197434" y="31253"/>
                          <a:pt x="187220" y="32015"/>
                          <a:pt x="178684" y="33234"/>
                        </a:cubicBezTo>
                        <a:cubicBezTo>
                          <a:pt x="129905" y="41008"/>
                          <a:pt x="84174" y="48173"/>
                          <a:pt x="34176" y="56100"/>
                        </a:cubicBezTo>
                        <a:cubicBezTo>
                          <a:pt x="26401" y="57319"/>
                          <a:pt x="16188" y="59910"/>
                          <a:pt x="11158" y="58843"/>
                        </a:cubicBezTo>
                        <a:cubicBezTo>
                          <a:pt x="-2256" y="55795"/>
                          <a:pt x="-4543" y="33844"/>
                          <a:pt x="9634" y="29271"/>
                        </a:cubicBezTo>
                        <a:cubicBezTo>
                          <a:pt x="9938" y="29271"/>
                          <a:pt x="10243" y="29271"/>
                          <a:pt x="10548" y="2927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48" name="Freeform: Shape 47">
                    <a:extLst>
                      <a:ext uri="{FF2B5EF4-FFF2-40B4-BE49-F238E27FC236}">
                        <a16:creationId xmlns:a16="http://schemas.microsoft.com/office/drawing/2014/main" id="{952DD680-09EF-BE70-CB7A-6249966A5979}"/>
                      </a:ext>
                    </a:extLst>
                  </p:cNvPr>
                  <p:cNvSpPr/>
                  <p:nvPr/>
                </p:nvSpPr>
                <p:spPr>
                  <a:xfrm>
                    <a:off x="2734558" y="2705895"/>
                    <a:ext cx="208704" cy="59157"/>
                  </a:xfrm>
                  <a:custGeom>
                    <a:avLst/>
                    <a:gdLst>
                      <a:gd name="connsiteX0" fmla="*/ 9695 w 208704"/>
                      <a:gd name="connsiteY0" fmla="*/ 29467 h 59157"/>
                      <a:gd name="connsiteX1" fmla="*/ 33780 w 208704"/>
                      <a:gd name="connsiteY1" fmla="*/ 25199 h 59157"/>
                      <a:gd name="connsiteX2" fmla="*/ 152374 w 208704"/>
                      <a:gd name="connsiteY2" fmla="*/ 6450 h 59157"/>
                      <a:gd name="connsiteX3" fmla="*/ 176154 w 208704"/>
                      <a:gd name="connsiteY3" fmla="*/ 2639 h 59157"/>
                      <a:gd name="connsiteX4" fmla="*/ 198258 w 208704"/>
                      <a:gd name="connsiteY4" fmla="*/ 505 h 59157"/>
                      <a:gd name="connsiteX5" fmla="*/ 208623 w 208704"/>
                      <a:gd name="connsiteY5" fmla="*/ 14071 h 59157"/>
                      <a:gd name="connsiteX6" fmla="*/ 202221 w 208704"/>
                      <a:gd name="connsiteY6" fmla="*/ 28400 h 59157"/>
                      <a:gd name="connsiteX7" fmla="*/ 179203 w 208704"/>
                      <a:gd name="connsiteY7" fmla="*/ 33431 h 59157"/>
                      <a:gd name="connsiteX8" fmla="*/ 33780 w 208704"/>
                      <a:gd name="connsiteY8" fmla="*/ 56448 h 59157"/>
                      <a:gd name="connsiteX9" fmla="*/ 10762 w 208704"/>
                      <a:gd name="connsiteY9" fmla="*/ 58735 h 59157"/>
                      <a:gd name="connsiteX10" fmla="*/ 9848 w 208704"/>
                      <a:gd name="connsiteY10" fmla="*/ 29620 h 59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08704" h="59157">
                        <a:moveTo>
                          <a:pt x="9695" y="29467"/>
                        </a:moveTo>
                        <a:cubicBezTo>
                          <a:pt x="15640" y="27333"/>
                          <a:pt x="26311" y="26266"/>
                          <a:pt x="33780" y="25199"/>
                        </a:cubicBezTo>
                        <a:cubicBezTo>
                          <a:pt x="73565" y="18949"/>
                          <a:pt x="111674" y="12852"/>
                          <a:pt x="152374" y="6450"/>
                        </a:cubicBezTo>
                        <a:cubicBezTo>
                          <a:pt x="162435" y="4925"/>
                          <a:pt x="169295" y="3706"/>
                          <a:pt x="176154" y="2639"/>
                        </a:cubicBezTo>
                        <a:cubicBezTo>
                          <a:pt x="185148" y="1267"/>
                          <a:pt x="193075" y="-1020"/>
                          <a:pt x="198258" y="505"/>
                        </a:cubicBezTo>
                        <a:cubicBezTo>
                          <a:pt x="202221" y="1724"/>
                          <a:pt x="207861" y="6297"/>
                          <a:pt x="208623" y="14071"/>
                        </a:cubicBezTo>
                        <a:cubicBezTo>
                          <a:pt x="209233" y="19559"/>
                          <a:pt x="206337" y="25504"/>
                          <a:pt x="202221" y="28400"/>
                        </a:cubicBezTo>
                        <a:cubicBezTo>
                          <a:pt x="197953" y="31297"/>
                          <a:pt x="187435" y="32059"/>
                          <a:pt x="179203" y="33431"/>
                        </a:cubicBezTo>
                        <a:cubicBezTo>
                          <a:pt x="130271" y="41205"/>
                          <a:pt x="83474" y="48674"/>
                          <a:pt x="33780" y="56448"/>
                        </a:cubicBezTo>
                        <a:cubicBezTo>
                          <a:pt x="25244" y="57820"/>
                          <a:pt x="15335" y="60107"/>
                          <a:pt x="10762" y="58735"/>
                        </a:cubicBezTo>
                        <a:cubicBezTo>
                          <a:pt x="-2805" y="54772"/>
                          <a:pt x="-4024" y="34345"/>
                          <a:pt x="9848" y="2962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49" name="Freeform: Shape 48">
                    <a:extLst>
                      <a:ext uri="{FF2B5EF4-FFF2-40B4-BE49-F238E27FC236}">
                        <a16:creationId xmlns:a16="http://schemas.microsoft.com/office/drawing/2014/main" id="{ABC15585-01DA-D1A6-AD57-F3538124605D}"/>
                      </a:ext>
                    </a:extLst>
                  </p:cNvPr>
                  <p:cNvSpPr/>
                  <p:nvPr/>
                </p:nvSpPr>
                <p:spPr>
                  <a:xfrm>
                    <a:off x="2756509" y="2750924"/>
                    <a:ext cx="178621" cy="55312"/>
                  </a:xfrm>
                  <a:custGeom>
                    <a:avLst/>
                    <a:gdLst>
                      <a:gd name="connsiteX0" fmla="*/ 8475 w 178621"/>
                      <a:gd name="connsiteY0" fmla="*/ 25291 h 55312"/>
                      <a:gd name="connsiteX1" fmla="*/ 48566 w 178621"/>
                      <a:gd name="connsiteY1" fmla="*/ 18431 h 55312"/>
                      <a:gd name="connsiteX2" fmla="*/ 147496 w 178621"/>
                      <a:gd name="connsiteY2" fmla="*/ 2730 h 55312"/>
                      <a:gd name="connsiteX3" fmla="*/ 166856 w 178621"/>
                      <a:gd name="connsiteY3" fmla="*/ 139 h 55312"/>
                      <a:gd name="connsiteX4" fmla="*/ 177679 w 178621"/>
                      <a:gd name="connsiteY4" fmla="*/ 10352 h 55312"/>
                      <a:gd name="connsiteX5" fmla="*/ 171581 w 178621"/>
                      <a:gd name="connsiteY5" fmla="*/ 29711 h 55312"/>
                      <a:gd name="connsiteX6" fmla="*/ 151917 w 178621"/>
                      <a:gd name="connsiteY6" fmla="*/ 33370 h 55312"/>
                      <a:gd name="connsiteX7" fmla="*/ 31188 w 178621"/>
                      <a:gd name="connsiteY7" fmla="*/ 52424 h 55312"/>
                      <a:gd name="connsiteX8" fmla="*/ 11372 w 178621"/>
                      <a:gd name="connsiteY8" fmla="*/ 55168 h 55312"/>
                      <a:gd name="connsiteX9" fmla="*/ 8475 w 178621"/>
                      <a:gd name="connsiteY9" fmla="*/ 25291 h 553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78621" h="55312">
                        <a:moveTo>
                          <a:pt x="8475" y="25291"/>
                        </a:moveTo>
                        <a:cubicBezTo>
                          <a:pt x="18536" y="21480"/>
                          <a:pt x="36524" y="20413"/>
                          <a:pt x="48566" y="18431"/>
                        </a:cubicBezTo>
                        <a:cubicBezTo>
                          <a:pt x="81797" y="13096"/>
                          <a:pt x="113351" y="8218"/>
                          <a:pt x="147496" y="2730"/>
                        </a:cubicBezTo>
                        <a:cubicBezTo>
                          <a:pt x="152679" y="1968"/>
                          <a:pt x="162435" y="-623"/>
                          <a:pt x="166856" y="139"/>
                        </a:cubicBezTo>
                        <a:cubicBezTo>
                          <a:pt x="171886" y="901"/>
                          <a:pt x="176459" y="6694"/>
                          <a:pt x="177679" y="10352"/>
                        </a:cubicBezTo>
                        <a:cubicBezTo>
                          <a:pt x="180575" y="19346"/>
                          <a:pt x="176307" y="27272"/>
                          <a:pt x="171581" y="29711"/>
                        </a:cubicBezTo>
                        <a:cubicBezTo>
                          <a:pt x="167465" y="31845"/>
                          <a:pt x="159234" y="32150"/>
                          <a:pt x="151917" y="33370"/>
                        </a:cubicBezTo>
                        <a:cubicBezTo>
                          <a:pt x="110455" y="39924"/>
                          <a:pt x="73108" y="45869"/>
                          <a:pt x="31188" y="52424"/>
                        </a:cubicBezTo>
                        <a:cubicBezTo>
                          <a:pt x="24329" y="53491"/>
                          <a:pt x="16250" y="55930"/>
                          <a:pt x="11372" y="55168"/>
                        </a:cubicBezTo>
                        <a:cubicBezTo>
                          <a:pt x="-671" y="53339"/>
                          <a:pt x="-5396" y="30626"/>
                          <a:pt x="8475" y="252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50" name="Freeform: Shape 49">
                    <a:extLst>
                      <a:ext uri="{FF2B5EF4-FFF2-40B4-BE49-F238E27FC236}">
                        <a16:creationId xmlns:a16="http://schemas.microsoft.com/office/drawing/2014/main" id="{B20A56F5-77F9-B3B2-C90C-94CCE152CA72}"/>
                      </a:ext>
                    </a:extLst>
                  </p:cNvPr>
                  <p:cNvSpPr/>
                  <p:nvPr/>
                </p:nvSpPr>
                <p:spPr>
                  <a:xfrm>
                    <a:off x="2800773" y="2800246"/>
                    <a:ext cx="103377" cy="42542"/>
                  </a:xfrm>
                  <a:custGeom>
                    <a:avLst/>
                    <a:gdLst>
                      <a:gd name="connsiteX0" fmla="*/ 11771 w 103377"/>
                      <a:gd name="connsiteY0" fmla="*/ 12401 h 42542"/>
                      <a:gd name="connsiteX1" fmla="*/ 52929 w 103377"/>
                      <a:gd name="connsiteY1" fmla="*/ 5389 h 42542"/>
                      <a:gd name="connsiteX2" fmla="*/ 73050 w 103377"/>
                      <a:gd name="connsiteY2" fmla="*/ 2188 h 42542"/>
                      <a:gd name="connsiteX3" fmla="*/ 92105 w 103377"/>
                      <a:gd name="connsiteY3" fmla="*/ 511 h 42542"/>
                      <a:gd name="connsiteX4" fmla="*/ 96525 w 103377"/>
                      <a:gd name="connsiteY4" fmla="*/ 28711 h 42542"/>
                      <a:gd name="connsiteX5" fmla="*/ 75642 w 103377"/>
                      <a:gd name="connsiteY5" fmla="*/ 32979 h 42542"/>
                      <a:gd name="connsiteX6" fmla="*/ 32198 w 103377"/>
                      <a:gd name="connsiteY6" fmla="*/ 39839 h 42542"/>
                      <a:gd name="connsiteX7" fmla="*/ 11466 w 103377"/>
                      <a:gd name="connsiteY7" fmla="*/ 42278 h 42542"/>
                      <a:gd name="connsiteX8" fmla="*/ 34 w 103377"/>
                      <a:gd name="connsiteY8" fmla="*/ 27644 h 42542"/>
                      <a:gd name="connsiteX9" fmla="*/ 11924 w 103377"/>
                      <a:gd name="connsiteY9" fmla="*/ 12401 h 425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3377" h="42542">
                        <a:moveTo>
                          <a:pt x="11771" y="12401"/>
                        </a:moveTo>
                        <a:cubicBezTo>
                          <a:pt x="23356" y="8894"/>
                          <a:pt x="39362" y="7523"/>
                          <a:pt x="52929" y="5389"/>
                        </a:cubicBezTo>
                        <a:cubicBezTo>
                          <a:pt x="59636" y="4322"/>
                          <a:pt x="64514" y="3559"/>
                          <a:pt x="73050" y="2188"/>
                        </a:cubicBezTo>
                        <a:cubicBezTo>
                          <a:pt x="79605" y="1273"/>
                          <a:pt x="86160" y="-1014"/>
                          <a:pt x="92105" y="511"/>
                        </a:cubicBezTo>
                        <a:cubicBezTo>
                          <a:pt x="104757" y="3712"/>
                          <a:pt x="107501" y="22157"/>
                          <a:pt x="96525" y="28711"/>
                        </a:cubicBezTo>
                        <a:cubicBezTo>
                          <a:pt x="92105" y="31455"/>
                          <a:pt x="82806" y="31760"/>
                          <a:pt x="75642" y="32979"/>
                        </a:cubicBezTo>
                        <a:cubicBezTo>
                          <a:pt x="60703" y="35266"/>
                          <a:pt x="47441" y="37400"/>
                          <a:pt x="32198" y="39839"/>
                        </a:cubicBezTo>
                        <a:cubicBezTo>
                          <a:pt x="25643" y="40906"/>
                          <a:pt x="16192" y="43345"/>
                          <a:pt x="11466" y="42278"/>
                        </a:cubicBezTo>
                        <a:cubicBezTo>
                          <a:pt x="5522" y="40906"/>
                          <a:pt x="339" y="34656"/>
                          <a:pt x="34" y="27644"/>
                        </a:cubicBezTo>
                        <a:cubicBezTo>
                          <a:pt x="-576" y="17583"/>
                          <a:pt x="7198" y="13925"/>
                          <a:pt x="11924" y="1240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</p:grpSp>
            <p:grpSp>
              <p:nvGrpSpPr>
                <p:cNvPr id="32" name="Graphic 4">
                  <a:extLst>
                    <a:ext uri="{FF2B5EF4-FFF2-40B4-BE49-F238E27FC236}">
                      <a16:creationId xmlns:a16="http://schemas.microsoft.com/office/drawing/2014/main" id="{4CA0D036-7664-255E-DE73-6BE4994D85BD}"/>
                    </a:ext>
                  </a:extLst>
                </p:cNvPr>
                <p:cNvGrpSpPr/>
                <p:nvPr/>
              </p:nvGrpSpPr>
              <p:grpSpPr>
                <a:xfrm>
                  <a:off x="3476642" y="3696565"/>
                  <a:ext cx="550859" cy="811730"/>
                  <a:chOff x="3476642" y="3696565"/>
                  <a:chExt cx="550859" cy="811730"/>
                </a:xfrm>
                <a:solidFill>
                  <a:srgbClr val="FFFFFF"/>
                </a:solidFill>
              </p:grpSpPr>
              <p:sp>
                <p:nvSpPr>
                  <p:cNvPr id="33" name="Freeform: Shape 32">
                    <a:extLst>
                      <a:ext uri="{FF2B5EF4-FFF2-40B4-BE49-F238E27FC236}">
                        <a16:creationId xmlns:a16="http://schemas.microsoft.com/office/drawing/2014/main" id="{7EC492F9-389D-668C-71DE-2E9105A52A41}"/>
                      </a:ext>
                    </a:extLst>
                  </p:cNvPr>
                  <p:cNvSpPr/>
                  <p:nvPr/>
                </p:nvSpPr>
                <p:spPr>
                  <a:xfrm>
                    <a:off x="3710053" y="4328307"/>
                    <a:ext cx="208815" cy="59160"/>
                  </a:xfrm>
                  <a:custGeom>
                    <a:avLst/>
                    <a:gdLst>
                      <a:gd name="connsiteX0" fmla="*/ 9634 w 208815"/>
                      <a:gd name="connsiteY0" fmla="*/ 29271 h 59160"/>
                      <a:gd name="connsiteX1" fmla="*/ 11158 w 208815"/>
                      <a:gd name="connsiteY1" fmla="*/ 58843 h 59160"/>
                      <a:gd name="connsiteX2" fmla="*/ 34176 w 208815"/>
                      <a:gd name="connsiteY2" fmla="*/ 56100 h 59160"/>
                      <a:gd name="connsiteX3" fmla="*/ 178684 w 208815"/>
                      <a:gd name="connsiteY3" fmla="*/ 33234 h 59160"/>
                      <a:gd name="connsiteX4" fmla="*/ 201854 w 208815"/>
                      <a:gd name="connsiteY4" fmla="*/ 28661 h 59160"/>
                      <a:gd name="connsiteX5" fmla="*/ 208714 w 208815"/>
                      <a:gd name="connsiteY5" fmla="*/ 13875 h 59160"/>
                      <a:gd name="connsiteX6" fmla="*/ 198806 w 208815"/>
                      <a:gd name="connsiteY6" fmla="*/ 766 h 59160"/>
                      <a:gd name="connsiteX7" fmla="*/ 177007 w 208815"/>
                      <a:gd name="connsiteY7" fmla="*/ 2290 h 59160"/>
                      <a:gd name="connsiteX8" fmla="*/ 153227 w 208815"/>
                      <a:gd name="connsiteY8" fmla="*/ 6101 h 59160"/>
                      <a:gd name="connsiteX9" fmla="*/ 58413 w 208815"/>
                      <a:gd name="connsiteY9" fmla="*/ 21039 h 59160"/>
                      <a:gd name="connsiteX10" fmla="*/ 10700 w 208815"/>
                      <a:gd name="connsiteY10" fmla="*/ 29118 h 59160"/>
                      <a:gd name="connsiteX11" fmla="*/ 9786 w 208815"/>
                      <a:gd name="connsiteY11" fmla="*/ 29118 h 591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08815" h="59160">
                        <a:moveTo>
                          <a:pt x="9634" y="29271"/>
                        </a:moveTo>
                        <a:cubicBezTo>
                          <a:pt x="-4543" y="33844"/>
                          <a:pt x="-2256" y="55795"/>
                          <a:pt x="11158" y="58843"/>
                        </a:cubicBezTo>
                        <a:cubicBezTo>
                          <a:pt x="16188" y="60063"/>
                          <a:pt x="26401" y="57471"/>
                          <a:pt x="34176" y="56100"/>
                        </a:cubicBezTo>
                        <a:cubicBezTo>
                          <a:pt x="84174" y="48173"/>
                          <a:pt x="129905" y="40856"/>
                          <a:pt x="178684" y="33234"/>
                        </a:cubicBezTo>
                        <a:cubicBezTo>
                          <a:pt x="187220" y="31862"/>
                          <a:pt x="197434" y="31253"/>
                          <a:pt x="201854" y="28661"/>
                        </a:cubicBezTo>
                        <a:cubicBezTo>
                          <a:pt x="205818" y="26222"/>
                          <a:pt x="209476" y="20430"/>
                          <a:pt x="208714" y="13875"/>
                        </a:cubicBezTo>
                        <a:cubicBezTo>
                          <a:pt x="207952" y="7473"/>
                          <a:pt x="203531" y="2442"/>
                          <a:pt x="198806" y="766"/>
                        </a:cubicBezTo>
                        <a:cubicBezTo>
                          <a:pt x="193470" y="-1064"/>
                          <a:pt x="186611" y="766"/>
                          <a:pt x="177007" y="2290"/>
                        </a:cubicBezTo>
                        <a:cubicBezTo>
                          <a:pt x="169843" y="3357"/>
                          <a:pt x="163288" y="4424"/>
                          <a:pt x="153227" y="6101"/>
                        </a:cubicBezTo>
                        <a:cubicBezTo>
                          <a:pt x="120606" y="11284"/>
                          <a:pt x="88900" y="16314"/>
                          <a:pt x="58413" y="21039"/>
                        </a:cubicBezTo>
                        <a:cubicBezTo>
                          <a:pt x="43474" y="23478"/>
                          <a:pt x="23505" y="24850"/>
                          <a:pt x="10700" y="29118"/>
                        </a:cubicBezTo>
                        <a:cubicBezTo>
                          <a:pt x="10396" y="29118"/>
                          <a:pt x="10091" y="29118"/>
                          <a:pt x="9786" y="2911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34" name="Freeform: Shape 33">
                    <a:extLst>
                      <a:ext uri="{FF2B5EF4-FFF2-40B4-BE49-F238E27FC236}">
                        <a16:creationId xmlns:a16="http://schemas.microsoft.com/office/drawing/2014/main" id="{C5ACE8C6-9AB0-D341-6E0E-67621BE00E20}"/>
                      </a:ext>
                    </a:extLst>
                  </p:cNvPr>
                  <p:cNvSpPr/>
                  <p:nvPr/>
                </p:nvSpPr>
                <p:spPr>
                  <a:xfrm>
                    <a:off x="3716698" y="4371555"/>
                    <a:ext cx="208707" cy="59082"/>
                  </a:xfrm>
                  <a:custGeom>
                    <a:avLst/>
                    <a:gdLst>
                      <a:gd name="connsiteX0" fmla="*/ 10762 w 208707"/>
                      <a:gd name="connsiteY0" fmla="*/ 58735 h 59082"/>
                      <a:gd name="connsiteX1" fmla="*/ 33780 w 208707"/>
                      <a:gd name="connsiteY1" fmla="*/ 56448 h 59082"/>
                      <a:gd name="connsiteX2" fmla="*/ 179203 w 208707"/>
                      <a:gd name="connsiteY2" fmla="*/ 33431 h 59082"/>
                      <a:gd name="connsiteX3" fmla="*/ 202221 w 208707"/>
                      <a:gd name="connsiteY3" fmla="*/ 28400 h 59082"/>
                      <a:gd name="connsiteX4" fmla="*/ 208623 w 208707"/>
                      <a:gd name="connsiteY4" fmla="*/ 14071 h 59082"/>
                      <a:gd name="connsiteX5" fmla="*/ 198258 w 208707"/>
                      <a:gd name="connsiteY5" fmla="*/ 505 h 59082"/>
                      <a:gd name="connsiteX6" fmla="*/ 176155 w 208707"/>
                      <a:gd name="connsiteY6" fmla="*/ 2639 h 59082"/>
                      <a:gd name="connsiteX7" fmla="*/ 152527 w 208707"/>
                      <a:gd name="connsiteY7" fmla="*/ 6450 h 59082"/>
                      <a:gd name="connsiteX8" fmla="*/ 33932 w 208707"/>
                      <a:gd name="connsiteY8" fmla="*/ 25199 h 59082"/>
                      <a:gd name="connsiteX9" fmla="*/ 9848 w 208707"/>
                      <a:gd name="connsiteY9" fmla="*/ 29467 h 59082"/>
                      <a:gd name="connsiteX10" fmla="*/ 10762 w 208707"/>
                      <a:gd name="connsiteY10" fmla="*/ 58735 h 590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08707" h="59082">
                        <a:moveTo>
                          <a:pt x="10762" y="58735"/>
                        </a:moveTo>
                        <a:cubicBezTo>
                          <a:pt x="15488" y="59954"/>
                          <a:pt x="25396" y="57668"/>
                          <a:pt x="33780" y="56448"/>
                        </a:cubicBezTo>
                        <a:cubicBezTo>
                          <a:pt x="83474" y="48522"/>
                          <a:pt x="130119" y="41205"/>
                          <a:pt x="179203" y="33431"/>
                        </a:cubicBezTo>
                        <a:cubicBezTo>
                          <a:pt x="187435" y="32211"/>
                          <a:pt x="197953" y="31296"/>
                          <a:pt x="202221" y="28400"/>
                        </a:cubicBezTo>
                        <a:cubicBezTo>
                          <a:pt x="206489" y="25504"/>
                          <a:pt x="209233" y="19559"/>
                          <a:pt x="208623" y="14071"/>
                        </a:cubicBezTo>
                        <a:cubicBezTo>
                          <a:pt x="207861" y="6297"/>
                          <a:pt x="202221" y="1724"/>
                          <a:pt x="198258" y="505"/>
                        </a:cubicBezTo>
                        <a:cubicBezTo>
                          <a:pt x="193075" y="-1020"/>
                          <a:pt x="185148" y="1267"/>
                          <a:pt x="176155" y="2639"/>
                        </a:cubicBezTo>
                        <a:cubicBezTo>
                          <a:pt x="169447" y="3706"/>
                          <a:pt x="162435" y="4773"/>
                          <a:pt x="152527" y="6450"/>
                        </a:cubicBezTo>
                        <a:cubicBezTo>
                          <a:pt x="111827" y="12852"/>
                          <a:pt x="73718" y="18949"/>
                          <a:pt x="33932" y="25199"/>
                        </a:cubicBezTo>
                        <a:cubicBezTo>
                          <a:pt x="26463" y="26419"/>
                          <a:pt x="15793" y="27333"/>
                          <a:pt x="9848" y="29467"/>
                        </a:cubicBezTo>
                        <a:cubicBezTo>
                          <a:pt x="-4024" y="34345"/>
                          <a:pt x="-2805" y="54772"/>
                          <a:pt x="10762" y="5873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35" name="Freeform: Shape 34">
                    <a:extLst>
                      <a:ext uri="{FF2B5EF4-FFF2-40B4-BE49-F238E27FC236}">
                        <a16:creationId xmlns:a16="http://schemas.microsoft.com/office/drawing/2014/main" id="{C9408FD0-6507-8C22-16AE-F745F13BDE0B}"/>
                      </a:ext>
                    </a:extLst>
                  </p:cNvPr>
                  <p:cNvSpPr/>
                  <p:nvPr/>
                </p:nvSpPr>
                <p:spPr>
                  <a:xfrm>
                    <a:off x="3738585" y="4416431"/>
                    <a:ext cx="178685" cy="55319"/>
                  </a:xfrm>
                  <a:custGeom>
                    <a:avLst/>
                    <a:gdLst>
                      <a:gd name="connsiteX0" fmla="*/ 11436 w 178685"/>
                      <a:gd name="connsiteY0" fmla="*/ 55168 h 55319"/>
                      <a:gd name="connsiteX1" fmla="*/ 31252 w 178685"/>
                      <a:gd name="connsiteY1" fmla="*/ 52424 h 55319"/>
                      <a:gd name="connsiteX2" fmla="*/ 151981 w 178685"/>
                      <a:gd name="connsiteY2" fmla="*/ 33370 h 55319"/>
                      <a:gd name="connsiteX3" fmla="*/ 171645 w 178685"/>
                      <a:gd name="connsiteY3" fmla="*/ 29711 h 55319"/>
                      <a:gd name="connsiteX4" fmla="*/ 177742 w 178685"/>
                      <a:gd name="connsiteY4" fmla="*/ 10352 h 55319"/>
                      <a:gd name="connsiteX5" fmla="*/ 166920 w 178685"/>
                      <a:gd name="connsiteY5" fmla="*/ 139 h 55319"/>
                      <a:gd name="connsiteX6" fmla="*/ 147560 w 178685"/>
                      <a:gd name="connsiteY6" fmla="*/ 2730 h 55319"/>
                      <a:gd name="connsiteX7" fmla="*/ 48630 w 178685"/>
                      <a:gd name="connsiteY7" fmla="*/ 18431 h 55319"/>
                      <a:gd name="connsiteX8" fmla="*/ 8540 w 178685"/>
                      <a:gd name="connsiteY8" fmla="*/ 25290 h 55319"/>
                      <a:gd name="connsiteX9" fmla="*/ 11436 w 178685"/>
                      <a:gd name="connsiteY9" fmla="*/ 55015 h 553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78685" h="55319">
                        <a:moveTo>
                          <a:pt x="11436" y="55168"/>
                        </a:moveTo>
                        <a:cubicBezTo>
                          <a:pt x="16161" y="55930"/>
                          <a:pt x="24240" y="53643"/>
                          <a:pt x="31252" y="52424"/>
                        </a:cubicBezTo>
                        <a:cubicBezTo>
                          <a:pt x="73172" y="45717"/>
                          <a:pt x="110519" y="39924"/>
                          <a:pt x="151981" y="33370"/>
                        </a:cubicBezTo>
                        <a:cubicBezTo>
                          <a:pt x="159298" y="32150"/>
                          <a:pt x="167529" y="31845"/>
                          <a:pt x="171645" y="29711"/>
                        </a:cubicBezTo>
                        <a:cubicBezTo>
                          <a:pt x="176371" y="27272"/>
                          <a:pt x="180639" y="19346"/>
                          <a:pt x="177742" y="10352"/>
                        </a:cubicBezTo>
                        <a:cubicBezTo>
                          <a:pt x="176523" y="6693"/>
                          <a:pt x="171950" y="901"/>
                          <a:pt x="166920" y="139"/>
                        </a:cubicBezTo>
                        <a:cubicBezTo>
                          <a:pt x="162652" y="-623"/>
                          <a:pt x="152743" y="1968"/>
                          <a:pt x="147560" y="2730"/>
                        </a:cubicBezTo>
                        <a:cubicBezTo>
                          <a:pt x="113415" y="8218"/>
                          <a:pt x="81861" y="13096"/>
                          <a:pt x="48630" y="18431"/>
                        </a:cubicBezTo>
                        <a:cubicBezTo>
                          <a:pt x="36588" y="20260"/>
                          <a:pt x="18448" y="21327"/>
                          <a:pt x="8540" y="25290"/>
                        </a:cubicBezTo>
                        <a:cubicBezTo>
                          <a:pt x="-5484" y="30626"/>
                          <a:pt x="-607" y="53186"/>
                          <a:pt x="11436" y="5501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36" name="Freeform: Shape 35">
                    <a:extLst>
                      <a:ext uri="{FF2B5EF4-FFF2-40B4-BE49-F238E27FC236}">
                        <a16:creationId xmlns:a16="http://schemas.microsoft.com/office/drawing/2014/main" id="{F2D99F5A-6D3A-D49A-6358-98E3D8DA2532}"/>
                      </a:ext>
                    </a:extLst>
                  </p:cNvPr>
                  <p:cNvSpPr/>
                  <p:nvPr/>
                </p:nvSpPr>
                <p:spPr>
                  <a:xfrm>
                    <a:off x="3782775" y="4465733"/>
                    <a:ext cx="103515" cy="42562"/>
                  </a:xfrm>
                  <a:custGeom>
                    <a:avLst/>
                    <a:gdLst>
                      <a:gd name="connsiteX0" fmla="*/ 172 w 103515"/>
                      <a:gd name="connsiteY0" fmla="*/ 27665 h 42562"/>
                      <a:gd name="connsiteX1" fmla="*/ 11605 w 103515"/>
                      <a:gd name="connsiteY1" fmla="*/ 42298 h 42562"/>
                      <a:gd name="connsiteX2" fmla="*/ 32336 w 103515"/>
                      <a:gd name="connsiteY2" fmla="*/ 39859 h 42562"/>
                      <a:gd name="connsiteX3" fmla="*/ 75780 w 103515"/>
                      <a:gd name="connsiteY3" fmla="*/ 33000 h 42562"/>
                      <a:gd name="connsiteX4" fmla="*/ 96664 w 103515"/>
                      <a:gd name="connsiteY4" fmla="*/ 28732 h 42562"/>
                      <a:gd name="connsiteX5" fmla="*/ 92243 w 103515"/>
                      <a:gd name="connsiteY5" fmla="*/ 531 h 42562"/>
                      <a:gd name="connsiteX6" fmla="*/ 73189 w 103515"/>
                      <a:gd name="connsiteY6" fmla="*/ 2208 h 42562"/>
                      <a:gd name="connsiteX7" fmla="*/ 53067 w 103515"/>
                      <a:gd name="connsiteY7" fmla="*/ 5409 h 42562"/>
                      <a:gd name="connsiteX8" fmla="*/ 11910 w 103515"/>
                      <a:gd name="connsiteY8" fmla="*/ 12421 h 42562"/>
                      <a:gd name="connsiteX9" fmla="*/ 20 w 103515"/>
                      <a:gd name="connsiteY9" fmla="*/ 27665 h 425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3515" h="42562">
                        <a:moveTo>
                          <a:pt x="172" y="27665"/>
                        </a:moveTo>
                        <a:cubicBezTo>
                          <a:pt x="629" y="34677"/>
                          <a:pt x="5812" y="40926"/>
                          <a:pt x="11605" y="42298"/>
                        </a:cubicBezTo>
                        <a:cubicBezTo>
                          <a:pt x="16330" y="43365"/>
                          <a:pt x="25781" y="40926"/>
                          <a:pt x="32336" y="39859"/>
                        </a:cubicBezTo>
                        <a:cubicBezTo>
                          <a:pt x="47579" y="37421"/>
                          <a:pt x="60841" y="35439"/>
                          <a:pt x="75780" y="33000"/>
                        </a:cubicBezTo>
                        <a:cubicBezTo>
                          <a:pt x="82944" y="31780"/>
                          <a:pt x="92243" y="31476"/>
                          <a:pt x="96664" y="28732"/>
                        </a:cubicBezTo>
                        <a:cubicBezTo>
                          <a:pt x="107639" y="22177"/>
                          <a:pt x="104895" y="3732"/>
                          <a:pt x="92243" y="531"/>
                        </a:cubicBezTo>
                        <a:cubicBezTo>
                          <a:pt x="86298" y="-993"/>
                          <a:pt x="79743" y="1141"/>
                          <a:pt x="73189" y="2208"/>
                        </a:cubicBezTo>
                        <a:cubicBezTo>
                          <a:pt x="64652" y="3580"/>
                          <a:pt x="59774" y="4342"/>
                          <a:pt x="53067" y="5409"/>
                        </a:cubicBezTo>
                        <a:cubicBezTo>
                          <a:pt x="39500" y="7543"/>
                          <a:pt x="23495" y="8763"/>
                          <a:pt x="11910" y="12421"/>
                        </a:cubicBezTo>
                        <a:cubicBezTo>
                          <a:pt x="7184" y="13946"/>
                          <a:pt x="-438" y="17604"/>
                          <a:pt x="20" y="2766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37" name="Freeform: Shape 36">
                    <a:extLst>
                      <a:ext uri="{FF2B5EF4-FFF2-40B4-BE49-F238E27FC236}">
                        <a16:creationId xmlns:a16="http://schemas.microsoft.com/office/drawing/2014/main" id="{C6A4948C-4C6D-7CCF-29F9-7E508D482ACA}"/>
                      </a:ext>
                    </a:extLst>
                  </p:cNvPr>
                  <p:cNvSpPr/>
                  <p:nvPr/>
                </p:nvSpPr>
                <p:spPr>
                  <a:xfrm>
                    <a:off x="3476642" y="3696565"/>
                    <a:ext cx="550859" cy="649091"/>
                  </a:xfrm>
                  <a:custGeom>
                    <a:avLst/>
                    <a:gdLst>
                      <a:gd name="connsiteX0" fmla="*/ 226277 w 550859"/>
                      <a:gd name="connsiteY0" fmla="*/ 5084 h 649091"/>
                      <a:gd name="connsiteX1" fmla="*/ 342737 w 550859"/>
                      <a:gd name="connsiteY1" fmla="*/ 7675 h 649091"/>
                      <a:gd name="connsiteX2" fmla="*/ 432369 w 550859"/>
                      <a:gd name="connsiteY2" fmla="*/ 47156 h 649091"/>
                      <a:gd name="connsiteX3" fmla="*/ 501727 w 550859"/>
                      <a:gd name="connsiteY3" fmla="*/ 114532 h 649091"/>
                      <a:gd name="connsiteX4" fmla="*/ 545476 w 550859"/>
                      <a:gd name="connsiteY4" fmla="*/ 217273 h 649091"/>
                      <a:gd name="connsiteX5" fmla="*/ 542732 w 550859"/>
                      <a:gd name="connsiteY5" fmla="*/ 333734 h 649091"/>
                      <a:gd name="connsiteX6" fmla="*/ 480234 w 550859"/>
                      <a:gd name="connsiteY6" fmla="*/ 466048 h 649091"/>
                      <a:gd name="connsiteX7" fmla="*/ 474136 w 550859"/>
                      <a:gd name="connsiteY7" fmla="*/ 520620 h 649091"/>
                      <a:gd name="connsiteX8" fmla="*/ 473222 w 550859"/>
                      <a:gd name="connsiteY8" fmla="*/ 549735 h 649091"/>
                      <a:gd name="connsiteX9" fmla="*/ 454320 w 550859"/>
                      <a:gd name="connsiteY9" fmla="*/ 595313 h 649091"/>
                      <a:gd name="connsiteX10" fmla="*/ 437399 w 550859"/>
                      <a:gd name="connsiteY10" fmla="*/ 615892 h 649091"/>
                      <a:gd name="connsiteX11" fmla="*/ 412095 w 550859"/>
                      <a:gd name="connsiteY11" fmla="*/ 620922 h 649091"/>
                      <a:gd name="connsiteX12" fmla="*/ 255544 w 550859"/>
                      <a:gd name="connsiteY12" fmla="*/ 645769 h 649091"/>
                      <a:gd name="connsiteX13" fmla="*/ 224752 w 550859"/>
                      <a:gd name="connsiteY13" fmla="*/ 648360 h 649091"/>
                      <a:gd name="connsiteX14" fmla="*/ 205545 w 550859"/>
                      <a:gd name="connsiteY14" fmla="*/ 634336 h 649091"/>
                      <a:gd name="connsiteX15" fmla="*/ 188320 w 550859"/>
                      <a:gd name="connsiteY15" fmla="*/ 617873 h 649091"/>
                      <a:gd name="connsiteX16" fmla="*/ 163931 w 550859"/>
                      <a:gd name="connsiteY16" fmla="*/ 571381 h 649091"/>
                      <a:gd name="connsiteX17" fmla="*/ 141828 w 550859"/>
                      <a:gd name="connsiteY17" fmla="*/ 521229 h 649091"/>
                      <a:gd name="connsiteX18" fmla="*/ 42745 w 550859"/>
                      <a:gd name="connsiteY18" fmla="*/ 416811 h 649091"/>
                      <a:gd name="connsiteX19" fmla="*/ 3416 w 550859"/>
                      <a:gd name="connsiteY19" fmla="*/ 310716 h 649091"/>
                      <a:gd name="connsiteX20" fmla="*/ 9971 w 550859"/>
                      <a:gd name="connsiteY20" fmla="*/ 198676 h 649091"/>
                      <a:gd name="connsiteX21" fmla="*/ 52348 w 550859"/>
                      <a:gd name="connsiteY21" fmla="*/ 113008 h 649091"/>
                      <a:gd name="connsiteX22" fmla="*/ 168199 w 550859"/>
                      <a:gd name="connsiteY22" fmla="*/ 22309 h 649091"/>
                      <a:gd name="connsiteX23" fmla="*/ 225972 w 550859"/>
                      <a:gd name="connsiteY23" fmla="*/ 5236 h 649091"/>
                      <a:gd name="connsiteX24" fmla="*/ 400967 w 550859"/>
                      <a:gd name="connsiteY24" fmla="*/ 580984 h 649091"/>
                      <a:gd name="connsiteX25" fmla="*/ 416211 w 550859"/>
                      <a:gd name="connsiteY25" fmla="*/ 578545 h 649091"/>
                      <a:gd name="connsiteX26" fmla="*/ 420936 w 550859"/>
                      <a:gd name="connsiteY26" fmla="*/ 570923 h 649091"/>
                      <a:gd name="connsiteX27" fmla="*/ 425662 w 550859"/>
                      <a:gd name="connsiteY27" fmla="*/ 562844 h 649091"/>
                      <a:gd name="connsiteX28" fmla="*/ 433284 w 550859"/>
                      <a:gd name="connsiteY28" fmla="*/ 521687 h 649091"/>
                      <a:gd name="connsiteX29" fmla="*/ 474899 w 550859"/>
                      <a:gd name="connsiteY29" fmla="*/ 382208 h 649091"/>
                      <a:gd name="connsiteX30" fmla="*/ 506757 w 550859"/>
                      <a:gd name="connsiteY30" fmla="*/ 308430 h 649091"/>
                      <a:gd name="connsiteX31" fmla="*/ 501575 w 550859"/>
                      <a:gd name="connsiteY31" fmla="*/ 208890 h 649091"/>
                      <a:gd name="connsiteX32" fmla="*/ 403254 w 550859"/>
                      <a:gd name="connsiteY32" fmla="*/ 77186 h 649091"/>
                      <a:gd name="connsiteX33" fmla="*/ 328256 w 550859"/>
                      <a:gd name="connsiteY33" fmla="*/ 46851 h 649091"/>
                      <a:gd name="connsiteX34" fmla="*/ 230392 w 550859"/>
                      <a:gd name="connsiteY34" fmla="*/ 46241 h 649091"/>
                      <a:gd name="connsiteX35" fmla="*/ 82988 w 550859"/>
                      <a:gd name="connsiteY35" fmla="*/ 140599 h 649091"/>
                      <a:gd name="connsiteX36" fmla="*/ 48080 w 550859"/>
                      <a:gd name="connsiteY36" fmla="*/ 215749 h 649091"/>
                      <a:gd name="connsiteX37" fmla="*/ 45946 w 550859"/>
                      <a:gd name="connsiteY37" fmla="*/ 315137 h 649091"/>
                      <a:gd name="connsiteX38" fmla="*/ 83902 w 550859"/>
                      <a:gd name="connsiteY38" fmla="*/ 401263 h 649091"/>
                      <a:gd name="connsiteX39" fmla="*/ 143047 w 550859"/>
                      <a:gd name="connsiteY39" fmla="*/ 458883 h 649091"/>
                      <a:gd name="connsiteX40" fmla="*/ 193046 w 550859"/>
                      <a:gd name="connsiteY40" fmla="*/ 528394 h 649091"/>
                      <a:gd name="connsiteX41" fmla="*/ 209204 w 550859"/>
                      <a:gd name="connsiteY41" fmla="*/ 575344 h 649091"/>
                      <a:gd name="connsiteX42" fmla="*/ 229173 w 550859"/>
                      <a:gd name="connsiteY42" fmla="*/ 600191 h 649091"/>
                      <a:gd name="connsiteX43" fmla="*/ 237100 w 550859"/>
                      <a:gd name="connsiteY43" fmla="*/ 606745 h 649091"/>
                      <a:gd name="connsiteX44" fmla="*/ 251428 w 550859"/>
                      <a:gd name="connsiteY44" fmla="*/ 604459 h 649091"/>
                      <a:gd name="connsiteX45" fmla="*/ 295787 w 550859"/>
                      <a:gd name="connsiteY45" fmla="*/ 597447 h 649091"/>
                      <a:gd name="connsiteX46" fmla="*/ 225819 w 550859"/>
                      <a:gd name="connsiteY46" fmla="*/ 451719 h 649091"/>
                      <a:gd name="connsiteX47" fmla="*/ 180699 w 550859"/>
                      <a:gd name="connsiteY47" fmla="*/ 392879 h 649091"/>
                      <a:gd name="connsiteX48" fmla="*/ 132529 w 550859"/>
                      <a:gd name="connsiteY48" fmla="*/ 337697 h 649091"/>
                      <a:gd name="connsiteX49" fmla="*/ 121859 w 550859"/>
                      <a:gd name="connsiteY49" fmla="*/ 331143 h 649091"/>
                      <a:gd name="connsiteX50" fmla="*/ 127499 w 550859"/>
                      <a:gd name="connsiteY50" fmla="*/ 320624 h 649091"/>
                      <a:gd name="connsiteX51" fmla="*/ 135730 w 550859"/>
                      <a:gd name="connsiteY51" fmla="*/ 311631 h 649091"/>
                      <a:gd name="connsiteX52" fmla="*/ 149449 w 550859"/>
                      <a:gd name="connsiteY52" fmla="*/ 291510 h 649091"/>
                      <a:gd name="connsiteX53" fmla="*/ 150974 w 550859"/>
                      <a:gd name="connsiteY53" fmla="*/ 272455 h 649091"/>
                      <a:gd name="connsiteX54" fmla="*/ 160730 w 550859"/>
                      <a:gd name="connsiteY54" fmla="*/ 259041 h 649091"/>
                      <a:gd name="connsiteX55" fmla="*/ 170333 w 550859"/>
                      <a:gd name="connsiteY55" fmla="*/ 267120 h 649091"/>
                      <a:gd name="connsiteX56" fmla="*/ 169571 w 550859"/>
                      <a:gd name="connsiteY56" fmla="*/ 282821 h 649091"/>
                      <a:gd name="connsiteX57" fmla="*/ 165302 w 550859"/>
                      <a:gd name="connsiteY57" fmla="*/ 295930 h 649091"/>
                      <a:gd name="connsiteX58" fmla="*/ 177345 w 550859"/>
                      <a:gd name="connsiteY58" fmla="*/ 331143 h 649091"/>
                      <a:gd name="connsiteX59" fmla="*/ 187253 w 550859"/>
                      <a:gd name="connsiteY59" fmla="*/ 324588 h 649091"/>
                      <a:gd name="connsiteX60" fmla="*/ 194570 w 550859"/>
                      <a:gd name="connsiteY60" fmla="*/ 316052 h 649091"/>
                      <a:gd name="connsiteX61" fmla="*/ 208442 w 550859"/>
                      <a:gd name="connsiteY61" fmla="*/ 259193 h 649091"/>
                      <a:gd name="connsiteX62" fmla="*/ 239691 w 550859"/>
                      <a:gd name="connsiteY62" fmla="*/ 256907 h 649091"/>
                      <a:gd name="connsiteX63" fmla="*/ 242130 w 550859"/>
                      <a:gd name="connsiteY63" fmla="*/ 257516 h 649091"/>
                      <a:gd name="connsiteX64" fmla="*/ 242130 w 550859"/>
                      <a:gd name="connsiteY64" fmla="*/ 208890 h 649091"/>
                      <a:gd name="connsiteX65" fmla="*/ 254325 w 550859"/>
                      <a:gd name="connsiteY65" fmla="*/ 184500 h 649091"/>
                      <a:gd name="connsiteX66" fmla="*/ 264385 w 550859"/>
                      <a:gd name="connsiteY66" fmla="*/ 213615 h 649091"/>
                      <a:gd name="connsiteX67" fmla="*/ 259355 w 550859"/>
                      <a:gd name="connsiteY67" fmla="*/ 245169 h 649091"/>
                      <a:gd name="connsiteX68" fmla="*/ 259355 w 550859"/>
                      <a:gd name="connsiteY68" fmla="*/ 280382 h 649091"/>
                      <a:gd name="connsiteX69" fmla="*/ 270483 w 550859"/>
                      <a:gd name="connsiteY69" fmla="*/ 312545 h 649091"/>
                      <a:gd name="connsiteX70" fmla="*/ 282982 w 550859"/>
                      <a:gd name="connsiteY70" fmla="*/ 307820 h 649091"/>
                      <a:gd name="connsiteX71" fmla="*/ 285269 w 550859"/>
                      <a:gd name="connsiteY71" fmla="*/ 247456 h 649091"/>
                      <a:gd name="connsiteX72" fmla="*/ 326884 w 550859"/>
                      <a:gd name="connsiteY72" fmla="*/ 252334 h 649091"/>
                      <a:gd name="connsiteX73" fmla="*/ 319110 w 550859"/>
                      <a:gd name="connsiteY73" fmla="*/ 295778 h 649091"/>
                      <a:gd name="connsiteX74" fmla="*/ 311793 w 550859"/>
                      <a:gd name="connsiteY74" fmla="*/ 304314 h 649091"/>
                      <a:gd name="connsiteX75" fmla="*/ 346396 w 550859"/>
                      <a:gd name="connsiteY75" fmla="*/ 294253 h 649091"/>
                      <a:gd name="connsiteX76" fmla="*/ 338164 w 550859"/>
                      <a:gd name="connsiteY76" fmla="*/ 271693 h 649091"/>
                      <a:gd name="connsiteX77" fmla="*/ 376883 w 550859"/>
                      <a:gd name="connsiteY77" fmla="*/ 232517 h 649091"/>
                      <a:gd name="connsiteX78" fmla="*/ 390602 w 550859"/>
                      <a:gd name="connsiteY78" fmla="*/ 238157 h 649091"/>
                      <a:gd name="connsiteX79" fmla="*/ 398986 w 550859"/>
                      <a:gd name="connsiteY79" fmla="*/ 224438 h 649091"/>
                      <a:gd name="connsiteX80" fmla="*/ 409351 w 550859"/>
                      <a:gd name="connsiteY80" fmla="*/ 232060 h 649091"/>
                      <a:gd name="connsiteX81" fmla="*/ 406760 w 550859"/>
                      <a:gd name="connsiteY81" fmla="*/ 250352 h 649091"/>
                      <a:gd name="connsiteX82" fmla="*/ 404626 w 550859"/>
                      <a:gd name="connsiteY82" fmla="*/ 269102 h 649091"/>
                      <a:gd name="connsiteX83" fmla="*/ 419107 w 550859"/>
                      <a:gd name="connsiteY83" fmla="*/ 284650 h 649091"/>
                      <a:gd name="connsiteX84" fmla="*/ 437094 w 550859"/>
                      <a:gd name="connsiteY84" fmla="*/ 279010 h 649091"/>
                      <a:gd name="connsiteX85" fmla="*/ 441820 w 550859"/>
                      <a:gd name="connsiteY85" fmla="*/ 291510 h 649091"/>
                      <a:gd name="connsiteX86" fmla="*/ 438009 w 550859"/>
                      <a:gd name="connsiteY86" fmla="*/ 296235 h 649091"/>
                      <a:gd name="connsiteX87" fmla="*/ 430540 w 550859"/>
                      <a:gd name="connsiteY87" fmla="*/ 312545 h 649091"/>
                      <a:gd name="connsiteX88" fmla="*/ 408132 w 550859"/>
                      <a:gd name="connsiteY88" fmla="*/ 361935 h 649091"/>
                      <a:gd name="connsiteX89" fmla="*/ 356304 w 550859"/>
                      <a:gd name="connsiteY89" fmla="*/ 587996 h 649091"/>
                      <a:gd name="connsiteX90" fmla="*/ 400662 w 550859"/>
                      <a:gd name="connsiteY90" fmla="*/ 580984 h 649091"/>
                      <a:gd name="connsiteX91" fmla="*/ 313622 w 550859"/>
                      <a:gd name="connsiteY91" fmla="*/ 278400 h 649091"/>
                      <a:gd name="connsiteX92" fmla="*/ 315909 w 550859"/>
                      <a:gd name="connsiteY92" fmla="*/ 263766 h 649091"/>
                      <a:gd name="connsiteX93" fmla="*/ 292738 w 550859"/>
                      <a:gd name="connsiteY93" fmla="*/ 261937 h 649091"/>
                      <a:gd name="connsiteX94" fmla="*/ 295635 w 550859"/>
                      <a:gd name="connsiteY94" fmla="*/ 297759 h 649091"/>
                      <a:gd name="connsiteX95" fmla="*/ 313622 w 550859"/>
                      <a:gd name="connsiteY95" fmla="*/ 278400 h 649091"/>
                      <a:gd name="connsiteX96" fmla="*/ 214387 w 550859"/>
                      <a:gd name="connsiteY96" fmla="*/ 274284 h 649091"/>
                      <a:gd name="connsiteX97" fmla="*/ 224905 w 550859"/>
                      <a:gd name="connsiteY97" fmla="*/ 323521 h 649091"/>
                      <a:gd name="connsiteX98" fmla="*/ 229783 w 550859"/>
                      <a:gd name="connsiteY98" fmla="*/ 322759 h 649091"/>
                      <a:gd name="connsiteX99" fmla="*/ 243807 w 550859"/>
                      <a:gd name="connsiteY99" fmla="*/ 286174 h 649091"/>
                      <a:gd name="connsiteX100" fmla="*/ 220179 w 550859"/>
                      <a:gd name="connsiteY100" fmla="*/ 270778 h 649091"/>
                      <a:gd name="connsiteX101" fmla="*/ 214387 w 550859"/>
                      <a:gd name="connsiteY101" fmla="*/ 274437 h 649091"/>
                      <a:gd name="connsiteX102" fmla="*/ 358590 w 550859"/>
                      <a:gd name="connsiteY102" fmla="*/ 284955 h 649091"/>
                      <a:gd name="connsiteX103" fmla="*/ 370023 w 550859"/>
                      <a:gd name="connsiteY103" fmla="*/ 290900 h 649091"/>
                      <a:gd name="connsiteX104" fmla="*/ 385724 w 550859"/>
                      <a:gd name="connsiteY104" fmla="*/ 288918 h 649091"/>
                      <a:gd name="connsiteX105" fmla="*/ 389687 w 550859"/>
                      <a:gd name="connsiteY105" fmla="*/ 273675 h 649091"/>
                      <a:gd name="connsiteX106" fmla="*/ 375053 w 550859"/>
                      <a:gd name="connsiteY106" fmla="*/ 247608 h 649091"/>
                      <a:gd name="connsiteX107" fmla="*/ 358590 w 550859"/>
                      <a:gd name="connsiteY107" fmla="*/ 285107 h 649091"/>
                      <a:gd name="connsiteX108" fmla="*/ 140303 w 550859"/>
                      <a:gd name="connsiteY108" fmla="*/ 330990 h 649091"/>
                      <a:gd name="connsiteX109" fmla="*/ 235270 w 550859"/>
                      <a:gd name="connsiteY109" fmla="*/ 446688 h 649091"/>
                      <a:gd name="connsiteX110" fmla="*/ 306153 w 550859"/>
                      <a:gd name="connsiteY110" fmla="*/ 595923 h 649091"/>
                      <a:gd name="connsiteX111" fmla="*/ 346396 w 550859"/>
                      <a:gd name="connsiteY111" fmla="*/ 589520 h 649091"/>
                      <a:gd name="connsiteX112" fmla="*/ 369870 w 550859"/>
                      <a:gd name="connsiteY112" fmla="*/ 433579 h 649091"/>
                      <a:gd name="connsiteX113" fmla="*/ 424900 w 550859"/>
                      <a:gd name="connsiteY113" fmla="*/ 300656 h 649091"/>
                      <a:gd name="connsiteX114" fmla="*/ 424747 w 550859"/>
                      <a:gd name="connsiteY114" fmla="*/ 299284 h 649091"/>
                      <a:gd name="connsiteX115" fmla="*/ 402034 w 550859"/>
                      <a:gd name="connsiteY115" fmla="*/ 291814 h 649091"/>
                      <a:gd name="connsiteX116" fmla="*/ 359353 w 550859"/>
                      <a:gd name="connsiteY116" fmla="*/ 303704 h 649091"/>
                      <a:gd name="connsiteX117" fmla="*/ 330695 w 550859"/>
                      <a:gd name="connsiteY117" fmla="*/ 319710 h 649091"/>
                      <a:gd name="connsiteX118" fmla="*/ 297616 w 550859"/>
                      <a:gd name="connsiteY118" fmla="*/ 316204 h 649091"/>
                      <a:gd name="connsiteX119" fmla="*/ 264081 w 550859"/>
                      <a:gd name="connsiteY119" fmla="*/ 327484 h 649091"/>
                      <a:gd name="connsiteX120" fmla="*/ 254172 w 550859"/>
                      <a:gd name="connsiteY120" fmla="*/ 317119 h 649091"/>
                      <a:gd name="connsiteX121" fmla="*/ 230087 w 550859"/>
                      <a:gd name="connsiteY121" fmla="*/ 338764 h 649091"/>
                      <a:gd name="connsiteX122" fmla="*/ 203564 w 550859"/>
                      <a:gd name="connsiteY122" fmla="*/ 330228 h 649091"/>
                      <a:gd name="connsiteX123" fmla="*/ 184509 w 550859"/>
                      <a:gd name="connsiteY123" fmla="*/ 345624 h 649091"/>
                      <a:gd name="connsiteX124" fmla="*/ 152650 w 550859"/>
                      <a:gd name="connsiteY124" fmla="*/ 318186 h 649091"/>
                      <a:gd name="connsiteX125" fmla="*/ 152041 w 550859"/>
                      <a:gd name="connsiteY125" fmla="*/ 317728 h 649091"/>
                      <a:gd name="connsiteX126" fmla="*/ 140456 w 550859"/>
                      <a:gd name="connsiteY126" fmla="*/ 330990 h 6490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</a:cxnLst>
                    <a:rect l="l" t="t" r="r" b="b"/>
                    <a:pathLst>
                      <a:path w="550859" h="649091">
                        <a:moveTo>
                          <a:pt x="226277" y="5084"/>
                        </a:moveTo>
                        <a:cubicBezTo>
                          <a:pt x="268044" y="-3605"/>
                          <a:pt x="310878" y="-99"/>
                          <a:pt x="342737" y="7675"/>
                        </a:cubicBezTo>
                        <a:cubicBezTo>
                          <a:pt x="376730" y="16212"/>
                          <a:pt x="407065" y="29626"/>
                          <a:pt x="432369" y="47156"/>
                        </a:cubicBezTo>
                        <a:cubicBezTo>
                          <a:pt x="459045" y="65448"/>
                          <a:pt x="482368" y="86637"/>
                          <a:pt x="501727" y="114532"/>
                        </a:cubicBezTo>
                        <a:cubicBezTo>
                          <a:pt x="520324" y="141208"/>
                          <a:pt x="537549" y="174744"/>
                          <a:pt x="545476" y="217273"/>
                        </a:cubicBezTo>
                        <a:cubicBezTo>
                          <a:pt x="554012" y="262852"/>
                          <a:pt x="551878" y="301723"/>
                          <a:pt x="542732" y="333734"/>
                        </a:cubicBezTo>
                        <a:cubicBezTo>
                          <a:pt x="528556" y="383123"/>
                          <a:pt x="494105" y="416049"/>
                          <a:pt x="480234" y="466048"/>
                        </a:cubicBezTo>
                        <a:cubicBezTo>
                          <a:pt x="475508" y="483273"/>
                          <a:pt x="473222" y="500651"/>
                          <a:pt x="474136" y="520620"/>
                        </a:cubicBezTo>
                        <a:cubicBezTo>
                          <a:pt x="474594" y="531442"/>
                          <a:pt x="474746" y="540741"/>
                          <a:pt x="473222" y="549735"/>
                        </a:cubicBezTo>
                        <a:cubicBezTo>
                          <a:pt x="470325" y="566807"/>
                          <a:pt x="463008" y="580679"/>
                          <a:pt x="454320" y="595313"/>
                        </a:cubicBezTo>
                        <a:cubicBezTo>
                          <a:pt x="449442" y="603544"/>
                          <a:pt x="445021" y="612385"/>
                          <a:pt x="437399" y="615892"/>
                        </a:cubicBezTo>
                        <a:cubicBezTo>
                          <a:pt x="431302" y="618635"/>
                          <a:pt x="421699" y="619245"/>
                          <a:pt x="412095" y="620922"/>
                        </a:cubicBezTo>
                        <a:cubicBezTo>
                          <a:pt x="358895" y="629306"/>
                          <a:pt x="308744" y="637232"/>
                          <a:pt x="255544" y="645769"/>
                        </a:cubicBezTo>
                        <a:cubicBezTo>
                          <a:pt x="244416" y="647446"/>
                          <a:pt x="232526" y="650494"/>
                          <a:pt x="224752" y="648360"/>
                        </a:cubicBezTo>
                        <a:cubicBezTo>
                          <a:pt x="218197" y="646531"/>
                          <a:pt x="212100" y="640129"/>
                          <a:pt x="205545" y="634336"/>
                        </a:cubicBezTo>
                        <a:cubicBezTo>
                          <a:pt x="199143" y="628696"/>
                          <a:pt x="193198" y="623361"/>
                          <a:pt x="188320" y="617873"/>
                        </a:cubicBezTo>
                        <a:cubicBezTo>
                          <a:pt x="176735" y="604916"/>
                          <a:pt x="169418" y="590740"/>
                          <a:pt x="163931" y="571381"/>
                        </a:cubicBezTo>
                        <a:cubicBezTo>
                          <a:pt x="158443" y="551716"/>
                          <a:pt x="151583" y="536016"/>
                          <a:pt x="141828" y="521229"/>
                        </a:cubicBezTo>
                        <a:cubicBezTo>
                          <a:pt x="114084" y="478852"/>
                          <a:pt x="71860" y="457359"/>
                          <a:pt x="42745" y="416811"/>
                        </a:cubicBezTo>
                        <a:cubicBezTo>
                          <a:pt x="23690" y="390440"/>
                          <a:pt x="10428" y="354770"/>
                          <a:pt x="3416" y="310716"/>
                        </a:cubicBezTo>
                        <a:cubicBezTo>
                          <a:pt x="-3596" y="267120"/>
                          <a:pt x="977" y="230688"/>
                          <a:pt x="9971" y="198676"/>
                        </a:cubicBezTo>
                        <a:cubicBezTo>
                          <a:pt x="19117" y="166208"/>
                          <a:pt x="34208" y="138007"/>
                          <a:pt x="52348" y="113008"/>
                        </a:cubicBezTo>
                        <a:cubicBezTo>
                          <a:pt x="79177" y="76119"/>
                          <a:pt x="118048" y="43040"/>
                          <a:pt x="168199" y="22309"/>
                        </a:cubicBezTo>
                        <a:cubicBezTo>
                          <a:pt x="185576" y="14992"/>
                          <a:pt x="204478" y="9809"/>
                          <a:pt x="225972" y="5236"/>
                        </a:cubicBezTo>
                        <a:close/>
                        <a:moveTo>
                          <a:pt x="400967" y="580984"/>
                        </a:moveTo>
                        <a:cubicBezTo>
                          <a:pt x="405845" y="580222"/>
                          <a:pt x="412552" y="580374"/>
                          <a:pt x="416211" y="578545"/>
                        </a:cubicBezTo>
                        <a:cubicBezTo>
                          <a:pt x="418040" y="577630"/>
                          <a:pt x="419412" y="573819"/>
                          <a:pt x="420936" y="570923"/>
                        </a:cubicBezTo>
                        <a:cubicBezTo>
                          <a:pt x="422613" y="567722"/>
                          <a:pt x="424595" y="564978"/>
                          <a:pt x="425662" y="562844"/>
                        </a:cubicBezTo>
                        <a:cubicBezTo>
                          <a:pt x="432064" y="549582"/>
                          <a:pt x="434046" y="539064"/>
                          <a:pt x="433284" y="521687"/>
                        </a:cubicBezTo>
                        <a:cubicBezTo>
                          <a:pt x="430692" y="462694"/>
                          <a:pt x="451423" y="422146"/>
                          <a:pt x="474899" y="382208"/>
                        </a:cubicBezTo>
                        <a:cubicBezTo>
                          <a:pt x="488008" y="360105"/>
                          <a:pt x="501422" y="336021"/>
                          <a:pt x="506757" y="308430"/>
                        </a:cubicBezTo>
                        <a:cubicBezTo>
                          <a:pt x="512093" y="281144"/>
                          <a:pt x="511178" y="244102"/>
                          <a:pt x="501575" y="208890"/>
                        </a:cubicBezTo>
                        <a:cubicBezTo>
                          <a:pt x="484807" y="147153"/>
                          <a:pt x="446850" y="104776"/>
                          <a:pt x="403254" y="77186"/>
                        </a:cubicBezTo>
                        <a:cubicBezTo>
                          <a:pt x="381456" y="63466"/>
                          <a:pt x="357371" y="53253"/>
                          <a:pt x="328256" y="46851"/>
                        </a:cubicBezTo>
                        <a:cubicBezTo>
                          <a:pt x="301427" y="41058"/>
                          <a:pt x="265605" y="39077"/>
                          <a:pt x="230392" y="46241"/>
                        </a:cubicBezTo>
                        <a:cubicBezTo>
                          <a:pt x="161034" y="60570"/>
                          <a:pt x="114999" y="96697"/>
                          <a:pt x="82988" y="140599"/>
                        </a:cubicBezTo>
                        <a:cubicBezTo>
                          <a:pt x="67134" y="162397"/>
                          <a:pt x="55397" y="187549"/>
                          <a:pt x="48080" y="215749"/>
                        </a:cubicBezTo>
                        <a:cubicBezTo>
                          <a:pt x="40611" y="245017"/>
                          <a:pt x="38629" y="277028"/>
                          <a:pt x="45946" y="315137"/>
                        </a:cubicBezTo>
                        <a:cubicBezTo>
                          <a:pt x="52958" y="352026"/>
                          <a:pt x="66220" y="379464"/>
                          <a:pt x="83902" y="401263"/>
                        </a:cubicBezTo>
                        <a:cubicBezTo>
                          <a:pt x="101585" y="423061"/>
                          <a:pt x="122468" y="438914"/>
                          <a:pt x="143047" y="458883"/>
                        </a:cubicBezTo>
                        <a:cubicBezTo>
                          <a:pt x="161339" y="476566"/>
                          <a:pt x="180089" y="499736"/>
                          <a:pt x="193046" y="528394"/>
                        </a:cubicBezTo>
                        <a:cubicBezTo>
                          <a:pt x="199448" y="542570"/>
                          <a:pt x="202192" y="561320"/>
                          <a:pt x="209204" y="575344"/>
                        </a:cubicBezTo>
                        <a:cubicBezTo>
                          <a:pt x="214082" y="585252"/>
                          <a:pt x="221551" y="593026"/>
                          <a:pt x="229173" y="600191"/>
                        </a:cubicBezTo>
                        <a:cubicBezTo>
                          <a:pt x="231764" y="602630"/>
                          <a:pt x="234661" y="606441"/>
                          <a:pt x="237100" y="606745"/>
                        </a:cubicBezTo>
                        <a:cubicBezTo>
                          <a:pt x="240910" y="607355"/>
                          <a:pt x="246855" y="605221"/>
                          <a:pt x="251428" y="604459"/>
                        </a:cubicBezTo>
                        <a:cubicBezTo>
                          <a:pt x="266672" y="602020"/>
                          <a:pt x="281306" y="599734"/>
                          <a:pt x="295787" y="597447"/>
                        </a:cubicBezTo>
                        <a:cubicBezTo>
                          <a:pt x="281153" y="538302"/>
                          <a:pt x="255087" y="492114"/>
                          <a:pt x="225819" y="451719"/>
                        </a:cubicBezTo>
                        <a:cubicBezTo>
                          <a:pt x="211186" y="431293"/>
                          <a:pt x="196552" y="411628"/>
                          <a:pt x="180699" y="392879"/>
                        </a:cubicBezTo>
                        <a:cubicBezTo>
                          <a:pt x="164998" y="374129"/>
                          <a:pt x="149297" y="355532"/>
                          <a:pt x="132529" y="337697"/>
                        </a:cubicBezTo>
                        <a:cubicBezTo>
                          <a:pt x="127499" y="338002"/>
                          <a:pt x="122773" y="336478"/>
                          <a:pt x="121859" y="331143"/>
                        </a:cubicBezTo>
                        <a:cubicBezTo>
                          <a:pt x="121096" y="326417"/>
                          <a:pt x="125212" y="323064"/>
                          <a:pt x="127499" y="320624"/>
                        </a:cubicBezTo>
                        <a:cubicBezTo>
                          <a:pt x="130700" y="317271"/>
                          <a:pt x="133596" y="314070"/>
                          <a:pt x="135730" y="311631"/>
                        </a:cubicBezTo>
                        <a:cubicBezTo>
                          <a:pt x="140913" y="305686"/>
                          <a:pt x="148382" y="298217"/>
                          <a:pt x="149449" y="291510"/>
                        </a:cubicBezTo>
                        <a:cubicBezTo>
                          <a:pt x="150364" y="286327"/>
                          <a:pt x="149449" y="279315"/>
                          <a:pt x="150974" y="272455"/>
                        </a:cubicBezTo>
                        <a:cubicBezTo>
                          <a:pt x="152193" y="266967"/>
                          <a:pt x="154327" y="259650"/>
                          <a:pt x="160730" y="259041"/>
                        </a:cubicBezTo>
                        <a:cubicBezTo>
                          <a:pt x="164388" y="258736"/>
                          <a:pt x="168809" y="262699"/>
                          <a:pt x="170333" y="267120"/>
                        </a:cubicBezTo>
                        <a:cubicBezTo>
                          <a:pt x="172162" y="273065"/>
                          <a:pt x="170790" y="278400"/>
                          <a:pt x="169571" y="282821"/>
                        </a:cubicBezTo>
                        <a:cubicBezTo>
                          <a:pt x="168504" y="287089"/>
                          <a:pt x="165607" y="291510"/>
                          <a:pt x="165302" y="295930"/>
                        </a:cubicBezTo>
                        <a:cubicBezTo>
                          <a:pt x="164540" y="306296"/>
                          <a:pt x="169723" y="330990"/>
                          <a:pt x="177345" y="331143"/>
                        </a:cubicBezTo>
                        <a:cubicBezTo>
                          <a:pt x="182070" y="331143"/>
                          <a:pt x="184814" y="327027"/>
                          <a:pt x="187253" y="324588"/>
                        </a:cubicBezTo>
                        <a:cubicBezTo>
                          <a:pt x="190302" y="321539"/>
                          <a:pt x="192893" y="319863"/>
                          <a:pt x="194570" y="316052"/>
                        </a:cubicBezTo>
                        <a:cubicBezTo>
                          <a:pt x="187253" y="293948"/>
                          <a:pt x="193503" y="269559"/>
                          <a:pt x="208442" y="259193"/>
                        </a:cubicBezTo>
                        <a:cubicBezTo>
                          <a:pt x="216826" y="253401"/>
                          <a:pt x="230240" y="252029"/>
                          <a:pt x="239691" y="256907"/>
                        </a:cubicBezTo>
                        <a:cubicBezTo>
                          <a:pt x="239996" y="257516"/>
                          <a:pt x="242282" y="259650"/>
                          <a:pt x="242130" y="257516"/>
                        </a:cubicBezTo>
                        <a:cubicBezTo>
                          <a:pt x="240910" y="241206"/>
                          <a:pt x="241215" y="223676"/>
                          <a:pt x="242130" y="208890"/>
                        </a:cubicBezTo>
                        <a:cubicBezTo>
                          <a:pt x="242740" y="199743"/>
                          <a:pt x="243197" y="184957"/>
                          <a:pt x="254325" y="184500"/>
                        </a:cubicBezTo>
                        <a:cubicBezTo>
                          <a:pt x="264081" y="184043"/>
                          <a:pt x="265300" y="203402"/>
                          <a:pt x="264385" y="213615"/>
                        </a:cubicBezTo>
                        <a:cubicBezTo>
                          <a:pt x="263623" y="223828"/>
                          <a:pt x="260727" y="234651"/>
                          <a:pt x="259355" y="245169"/>
                        </a:cubicBezTo>
                        <a:cubicBezTo>
                          <a:pt x="257678" y="257364"/>
                          <a:pt x="258136" y="267272"/>
                          <a:pt x="259355" y="280382"/>
                        </a:cubicBezTo>
                        <a:cubicBezTo>
                          <a:pt x="260422" y="290595"/>
                          <a:pt x="263166" y="310869"/>
                          <a:pt x="270483" y="312545"/>
                        </a:cubicBezTo>
                        <a:cubicBezTo>
                          <a:pt x="275208" y="313613"/>
                          <a:pt x="278714" y="309497"/>
                          <a:pt x="282982" y="307820"/>
                        </a:cubicBezTo>
                        <a:cubicBezTo>
                          <a:pt x="268349" y="289680"/>
                          <a:pt x="269873" y="259041"/>
                          <a:pt x="285269" y="247456"/>
                        </a:cubicBezTo>
                        <a:cubicBezTo>
                          <a:pt x="298836" y="237243"/>
                          <a:pt x="318652" y="239681"/>
                          <a:pt x="326884" y="252334"/>
                        </a:cubicBezTo>
                        <a:cubicBezTo>
                          <a:pt x="337554" y="268644"/>
                          <a:pt x="327036" y="286479"/>
                          <a:pt x="319110" y="295778"/>
                        </a:cubicBezTo>
                        <a:cubicBezTo>
                          <a:pt x="316518" y="298674"/>
                          <a:pt x="313469" y="300960"/>
                          <a:pt x="311793" y="304314"/>
                        </a:cubicBezTo>
                        <a:cubicBezTo>
                          <a:pt x="323683" y="306600"/>
                          <a:pt x="341213" y="303247"/>
                          <a:pt x="346396" y="294253"/>
                        </a:cubicBezTo>
                        <a:cubicBezTo>
                          <a:pt x="341822" y="289071"/>
                          <a:pt x="338621" y="281144"/>
                          <a:pt x="338164" y="271693"/>
                        </a:cubicBezTo>
                        <a:cubicBezTo>
                          <a:pt x="337249" y="250657"/>
                          <a:pt x="355237" y="229316"/>
                          <a:pt x="376883" y="232517"/>
                        </a:cubicBezTo>
                        <a:cubicBezTo>
                          <a:pt x="381608" y="233279"/>
                          <a:pt x="385419" y="235718"/>
                          <a:pt x="390602" y="238157"/>
                        </a:cubicBezTo>
                        <a:cubicBezTo>
                          <a:pt x="391516" y="232212"/>
                          <a:pt x="392431" y="225352"/>
                          <a:pt x="398986" y="224438"/>
                        </a:cubicBezTo>
                        <a:cubicBezTo>
                          <a:pt x="402797" y="223981"/>
                          <a:pt x="407979" y="227487"/>
                          <a:pt x="409351" y="232060"/>
                        </a:cubicBezTo>
                        <a:cubicBezTo>
                          <a:pt x="411181" y="238157"/>
                          <a:pt x="408132" y="245017"/>
                          <a:pt x="406760" y="250352"/>
                        </a:cubicBezTo>
                        <a:cubicBezTo>
                          <a:pt x="405236" y="256144"/>
                          <a:pt x="402797" y="262089"/>
                          <a:pt x="404626" y="269102"/>
                        </a:cubicBezTo>
                        <a:cubicBezTo>
                          <a:pt x="406303" y="275199"/>
                          <a:pt x="413772" y="284345"/>
                          <a:pt x="419107" y="284650"/>
                        </a:cubicBezTo>
                        <a:cubicBezTo>
                          <a:pt x="426119" y="285260"/>
                          <a:pt x="431302" y="278705"/>
                          <a:pt x="437094" y="279010"/>
                        </a:cubicBezTo>
                        <a:cubicBezTo>
                          <a:pt x="444716" y="279620"/>
                          <a:pt x="444716" y="287699"/>
                          <a:pt x="441820" y="291510"/>
                        </a:cubicBezTo>
                        <a:cubicBezTo>
                          <a:pt x="440601" y="293186"/>
                          <a:pt x="439076" y="294253"/>
                          <a:pt x="438009" y="296235"/>
                        </a:cubicBezTo>
                        <a:cubicBezTo>
                          <a:pt x="435113" y="301113"/>
                          <a:pt x="432979" y="307058"/>
                          <a:pt x="430540" y="312545"/>
                        </a:cubicBezTo>
                        <a:cubicBezTo>
                          <a:pt x="423070" y="329161"/>
                          <a:pt x="415296" y="345167"/>
                          <a:pt x="408132" y="361935"/>
                        </a:cubicBezTo>
                        <a:cubicBezTo>
                          <a:pt x="379931" y="427482"/>
                          <a:pt x="350359" y="503089"/>
                          <a:pt x="356304" y="587996"/>
                        </a:cubicBezTo>
                        <a:cubicBezTo>
                          <a:pt x="371700" y="585557"/>
                          <a:pt x="385572" y="583271"/>
                          <a:pt x="400662" y="580984"/>
                        </a:cubicBezTo>
                        <a:close/>
                        <a:moveTo>
                          <a:pt x="313622" y="278400"/>
                        </a:moveTo>
                        <a:cubicBezTo>
                          <a:pt x="315604" y="274894"/>
                          <a:pt x="317280" y="268949"/>
                          <a:pt x="315909" y="263766"/>
                        </a:cubicBezTo>
                        <a:cubicBezTo>
                          <a:pt x="313165" y="253705"/>
                          <a:pt x="298531" y="254925"/>
                          <a:pt x="292738" y="261937"/>
                        </a:cubicBezTo>
                        <a:cubicBezTo>
                          <a:pt x="286489" y="269559"/>
                          <a:pt x="287403" y="289223"/>
                          <a:pt x="295635" y="297759"/>
                        </a:cubicBezTo>
                        <a:cubicBezTo>
                          <a:pt x="301885" y="291357"/>
                          <a:pt x="309049" y="286784"/>
                          <a:pt x="313622" y="278400"/>
                        </a:cubicBezTo>
                        <a:close/>
                        <a:moveTo>
                          <a:pt x="214387" y="274284"/>
                        </a:moveTo>
                        <a:cubicBezTo>
                          <a:pt x="203564" y="286022"/>
                          <a:pt x="204021" y="323064"/>
                          <a:pt x="224905" y="323521"/>
                        </a:cubicBezTo>
                        <a:cubicBezTo>
                          <a:pt x="226429" y="323521"/>
                          <a:pt x="228106" y="323521"/>
                          <a:pt x="229783" y="322759"/>
                        </a:cubicBezTo>
                        <a:cubicBezTo>
                          <a:pt x="239843" y="319253"/>
                          <a:pt x="246093" y="299436"/>
                          <a:pt x="243807" y="286174"/>
                        </a:cubicBezTo>
                        <a:cubicBezTo>
                          <a:pt x="241673" y="274284"/>
                          <a:pt x="231764" y="266358"/>
                          <a:pt x="220179" y="270778"/>
                        </a:cubicBezTo>
                        <a:cubicBezTo>
                          <a:pt x="217740" y="271693"/>
                          <a:pt x="215759" y="272760"/>
                          <a:pt x="214387" y="274437"/>
                        </a:cubicBezTo>
                        <a:close/>
                        <a:moveTo>
                          <a:pt x="358590" y="284955"/>
                        </a:moveTo>
                        <a:cubicBezTo>
                          <a:pt x="360725" y="287546"/>
                          <a:pt x="365602" y="290290"/>
                          <a:pt x="370023" y="290900"/>
                        </a:cubicBezTo>
                        <a:cubicBezTo>
                          <a:pt x="373834" y="291510"/>
                          <a:pt x="381761" y="291814"/>
                          <a:pt x="385724" y="288918"/>
                        </a:cubicBezTo>
                        <a:cubicBezTo>
                          <a:pt x="389077" y="286479"/>
                          <a:pt x="390144" y="279315"/>
                          <a:pt x="389687" y="273675"/>
                        </a:cubicBezTo>
                        <a:cubicBezTo>
                          <a:pt x="388773" y="261023"/>
                          <a:pt x="382980" y="250352"/>
                          <a:pt x="375053" y="247608"/>
                        </a:cubicBezTo>
                        <a:cubicBezTo>
                          <a:pt x="355694" y="247608"/>
                          <a:pt x="348072" y="272608"/>
                          <a:pt x="358590" y="285107"/>
                        </a:cubicBezTo>
                        <a:close/>
                        <a:moveTo>
                          <a:pt x="140303" y="330990"/>
                        </a:moveTo>
                        <a:cubicBezTo>
                          <a:pt x="173686" y="367575"/>
                          <a:pt x="206308" y="404616"/>
                          <a:pt x="235270" y="446688"/>
                        </a:cubicBezTo>
                        <a:cubicBezTo>
                          <a:pt x="264081" y="488761"/>
                          <a:pt x="291519" y="535253"/>
                          <a:pt x="306153" y="595923"/>
                        </a:cubicBezTo>
                        <a:cubicBezTo>
                          <a:pt x="319567" y="593789"/>
                          <a:pt x="332981" y="591655"/>
                          <a:pt x="346396" y="589520"/>
                        </a:cubicBezTo>
                        <a:cubicBezTo>
                          <a:pt x="341213" y="529461"/>
                          <a:pt x="355084" y="479767"/>
                          <a:pt x="369870" y="433579"/>
                        </a:cubicBezTo>
                        <a:cubicBezTo>
                          <a:pt x="384809" y="386934"/>
                          <a:pt x="405388" y="344252"/>
                          <a:pt x="424900" y="300656"/>
                        </a:cubicBezTo>
                        <a:cubicBezTo>
                          <a:pt x="425357" y="300351"/>
                          <a:pt x="426272" y="298674"/>
                          <a:pt x="424747" y="299284"/>
                        </a:cubicBezTo>
                        <a:cubicBezTo>
                          <a:pt x="413315" y="302028"/>
                          <a:pt x="408437" y="295930"/>
                          <a:pt x="402034" y="291814"/>
                        </a:cubicBezTo>
                        <a:cubicBezTo>
                          <a:pt x="399291" y="306448"/>
                          <a:pt x="371547" y="309802"/>
                          <a:pt x="359353" y="303704"/>
                        </a:cubicBezTo>
                        <a:cubicBezTo>
                          <a:pt x="353560" y="311174"/>
                          <a:pt x="343347" y="317728"/>
                          <a:pt x="330695" y="319710"/>
                        </a:cubicBezTo>
                        <a:cubicBezTo>
                          <a:pt x="318500" y="321539"/>
                          <a:pt x="306610" y="318948"/>
                          <a:pt x="297616" y="316204"/>
                        </a:cubicBezTo>
                        <a:cubicBezTo>
                          <a:pt x="290604" y="322149"/>
                          <a:pt x="275513" y="331905"/>
                          <a:pt x="264081" y="327484"/>
                        </a:cubicBezTo>
                        <a:cubicBezTo>
                          <a:pt x="259203" y="325655"/>
                          <a:pt x="257678" y="321387"/>
                          <a:pt x="254172" y="317119"/>
                        </a:cubicBezTo>
                        <a:cubicBezTo>
                          <a:pt x="250514" y="326569"/>
                          <a:pt x="242892" y="336630"/>
                          <a:pt x="230087" y="338764"/>
                        </a:cubicBezTo>
                        <a:cubicBezTo>
                          <a:pt x="219112" y="340594"/>
                          <a:pt x="210881" y="335411"/>
                          <a:pt x="203564" y="330228"/>
                        </a:cubicBezTo>
                        <a:cubicBezTo>
                          <a:pt x="197314" y="335716"/>
                          <a:pt x="193503" y="342880"/>
                          <a:pt x="184509" y="345624"/>
                        </a:cubicBezTo>
                        <a:cubicBezTo>
                          <a:pt x="165150" y="351264"/>
                          <a:pt x="156004" y="337240"/>
                          <a:pt x="152650" y="318186"/>
                        </a:cubicBezTo>
                        <a:cubicBezTo>
                          <a:pt x="152650" y="317881"/>
                          <a:pt x="152498" y="317576"/>
                          <a:pt x="152041" y="317728"/>
                        </a:cubicBezTo>
                        <a:cubicBezTo>
                          <a:pt x="149449" y="323064"/>
                          <a:pt x="143504" y="325960"/>
                          <a:pt x="140456" y="33099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38" name="Freeform: Shape 37">
                    <a:extLst>
                      <a:ext uri="{FF2B5EF4-FFF2-40B4-BE49-F238E27FC236}">
                        <a16:creationId xmlns:a16="http://schemas.microsoft.com/office/drawing/2014/main" id="{6F85AC59-CDA0-E727-FF4B-13BF9EE04412}"/>
                      </a:ext>
                    </a:extLst>
                  </p:cNvPr>
                  <p:cNvSpPr/>
                  <p:nvPr/>
                </p:nvSpPr>
                <p:spPr>
                  <a:xfrm>
                    <a:off x="3709901" y="4328307"/>
                    <a:ext cx="208815" cy="59095"/>
                  </a:xfrm>
                  <a:custGeom>
                    <a:avLst/>
                    <a:gdLst>
                      <a:gd name="connsiteX0" fmla="*/ 10700 w 208815"/>
                      <a:gd name="connsiteY0" fmla="*/ 29118 h 59095"/>
                      <a:gd name="connsiteX1" fmla="*/ 58413 w 208815"/>
                      <a:gd name="connsiteY1" fmla="*/ 21039 h 59095"/>
                      <a:gd name="connsiteX2" fmla="*/ 153227 w 208815"/>
                      <a:gd name="connsiteY2" fmla="*/ 6101 h 59095"/>
                      <a:gd name="connsiteX3" fmla="*/ 177007 w 208815"/>
                      <a:gd name="connsiteY3" fmla="*/ 2290 h 59095"/>
                      <a:gd name="connsiteX4" fmla="*/ 198805 w 208815"/>
                      <a:gd name="connsiteY4" fmla="*/ 766 h 59095"/>
                      <a:gd name="connsiteX5" fmla="*/ 208714 w 208815"/>
                      <a:gd name="connsiteY5" fmla="*/ 13875 h 59095"/>
                      <a:gd name="connsiteX6" fmla="*/ 201854 w 208815"/>
                      <a:gd name="connsiteY6" fmla="*/ 28661 h 59095"/>
                      <a:gd name="connsiteX7" fmla="*/ 178684 w 208815"/>
                      <a:gd name="connsiteY7" fmla="*/ 33234 h 59095"/>
                      <a:gd name="connsiteX8" fmla="*/ 34176 w 208815"/>
                      <a:gd name="connsiteY8" fmla="*/ 56100 h 59095"/>
                      <a:gd name="connsiteX9" fmla="*/ 11158 w 208815"/>
                      <a:gd name="connsiteY9" fmla="*/ 58843 h 59095"/>
                      <a:gd name="connsiteX10" fmla="*/ 9634 w 208815"/>
                      <a:gd name="connsiteY10" fmla="*/ 29271 h 59095"/>
                      <a:gd name="connsiteX11" fmla="*/ 10548 w 208815"/>
                      <a:gd name="connsiteY11" fmla="*/ 29271 h 590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08815" h="59095">
                        <a:moveTo>
                          <a:pt x="10700" y="29118"/>
                        </a:moveTo>
                        <a:cubicBezTo>
                          <a:pt x="23658" y="24850"/>
                          <a:pt x="43474" y="23478"/>
                          <a:pt x="58413" y="21039"/>
                        </a:cubicBezTo>
                        <a:cubicBezTo>
                          <a:pt x="88900" y="16161"/>
                          <a:pt x="120606" y="11284"/>
                          <a:pt x="153227" y="6101"/>
                        </a:cubicBezTo>
                        <a:cubicBezTo>
                          <a:pt x="163288" y="4424"/>
                          <a:pt x="169843" y="3509"/>
                          <a:pt x="177007" y="2290"/>
                        </a:cubicBezTo>
                        <a:cubicBezTo>
                          <a:pt x="186611" y="766"/>
                          <a:pt x="193470" y="-1064"/>
                          <a:pt x="198805" y="766"/>
                        </a:cubicBezTo>
                        <a:cubicBezTo>
                          <a:pt x="203531" y="2290"/>
                          <a:pt x="207952" y="7320"/>
                          <a:pt x="208714" y="13875"/>
                        </a:cubicBezTo>
                        <a:cubicBezTo>
                          <a:pt x="209476" y="20430"/>
                          <a:pt x="205818" y="26375"/>
                          <a:pt x="201854" y="28661"/>
                        </a:cubicBezTo>
                        <a:cubicBezTo>
                          <a:pt x="197434" y="31253"/>
                          <a:pt x="187220" y="31862"/>
                          <a:pt x="178684" y="33234"/>
                        </a:cubicBezTo>
                        <a:cubicBezTo>
                          <a:pt x="129905" y="41008"/>
                          <a:pt x="84174" y="48173"/>
                          <a:pt x="34176" y="56100"/>
                        </a:cubicBezTo>
                        <a:cubicBezTo>
                          <a:pt x="26401" y="57319"/>
                          <a:pt x="16188" y="59910"/>
                          <a:pt x="11158" y="58843"/>
                        </a:cubicBezTo>
                        <a:cubicBezTo>
                          <a:pt x="-2256" y="55795"/>
                          <a:pt x="-4543" y="33844"/>
                          <a:pt x="9634" y="29271"/>
                        </a:cubicBezTo>
                        <a:cubicBezTo>
                          <a:pt x="9938" y="29271"/>
                          <a:pt x="10243" y="29271"/>
                          <a:pt x="10548" y="2927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39" name="Freeform: Shape 38">
                    <a:extLst>
                      <a:ext uri="{FF2B5EF4-FFF2-40B4-BE49-F238E27FC236}">
                        <a16:creationId xmlns:a16="http://schemas.microsoft.com/office/drawing/2014/main" id="{D3D53A2F-6E5F-A386-C4DB-D1E56900E5B1}"/>
                      </a:ext>
                    </a:extLst>
                  </p:cNvPr>
                  <p:cNvSpPr/>
                  <p:nvPr/>
                </p:nvSpPr>
                <p:spPr>
                  <a:xfrm>
                    <a:off x="3716698" y="4371555"/>
                    <a:ext cx="208704" cy="59157"/>
                  </a:xfrm>
                  <a:custGeom>
                    <a:avLst/>
                    <a:gdLst>
                      <a:gd name="connsiteX0" fmla="*/ 9848 w 208704"/>
                      <a:gd name="connsiteY0" fmla="*/ 29467 h 59157"/>
                      <a:gd name="connsiteX1" fmla="*/ 33932 w 208704"/>
                      <a:gd name="connsiteY1" fmla="*/ 25199 h 59157"/>
                      <a:gd name="connsiteX2" fmla="*/ 152527 w 208704"/>
                      <a:gd name="connsiteY2" fmla="*/ 6450 h 59157"/>
                      <a:gd name="connsiteX3" fmla="*/ 176155 w 208704"/>
                      <a:gd name="connsiteY3" fmla="*/ 2639 h 59157"/>
                      <a:gd name="connsiteX4" fmla="*/ 198258 w 208704"/>
                      <a:gd name="connsiteY4" fmla="*/ 505 h 59157"/>
                      <a:gd name="connsiteX5" fmla="*/ 208623 w 208704"/>
                      <a:gd name="connsiteY5" fmla="*/ 14071 h 59157"/>
                      <a:gd name="connsiteX6" fmla="*/ 202221 w 208704"/>
                      <a:gd name="connsiteY6" fmla="*/ 28400 h 59157"/>
                      <a:gd name="connsiteX7" fmla="*/ 179203 w 208704"/>
                      <a:gd name="connsiteY7" fmla="*/ 33431 h 59157"/>
                      <a:gd name="connsiteX8" fmla="*/ 33780 w 208704"/>
                      <a:gd name="connsiteY8" fmla="*/ 56448 h 59157"/>
                      <a:gd name="connsiteX9" fmla="*/ 10762 w 208704"/>
                      <a:gd name="connsiteY9" fmla="*/ 58735 h 59157"/>
                      <a:gd name="connsiteX10" fmla="*/ 9848 w 208704"/>
                      <a:gd name="connsiteY10" fmla="*/ 29467 h 59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08704" h="59157">
                        <a:moveTo>
                          <a:pt x="9848" y="29467"/>
                        </a:moveTo>
                        <a:cubicBezTo>
                          <a:pt x="15640" y="27333"/>
                          <a:pt x="26463" y="26266"/>
                          <a:pt x="33932" y="25199"/>
                        </a:cubicBezTo>
                        <a:cubicBezTo>
                          <a:pt x="73718" y="18949"/>
                          <a:pt x="111827" y="12852"/>
                          <a:pt x="152527" y="6450"/>
                        </a:cubicBezTo>
                        <a:cubicBezTo>
                          <a:pt x="162588" y="4925"/>
                          <a:pt x="169447" y="3706"/>
                          <a:pt x="176155" y="2639"/>
                        </a:cubicBezTo>
                        <a:cubicBezTo>
                          <a:pt x="185301" y="1267"/>
                          <a:pt x="193075" y="-1020"/>
                          <a:pt x="198258" y="505"/>
                        </a:cubicBezTo>
                        <a:cubicBezTo>
                          <a:pt x="202221" y="1724"/>
                          <a:pt x="207861" y="6297"/>
                          <a:pt x="208623" y="14071"/>
                        </a:cubicBezTo>
                        <a:cubicBezTo>
                          <a:pt x="209233" y="19559"/>
                          <a:pt x="206337" y="25504"/>
                          <a:pt x="202221" y="28400"/>
                        </a:cubicBezTo>
                        <a:cubicBezTo>
                          <a:pt x="197953" y="31296"/>
                          <a:pt x="187435" y="32059"/>
                          <a:pt x="179203" y="33431"/>
                        </a:cubicBezTo>
                        <a:cubicBezTo>
                          <a:pt x="130272" y="41205"/>
                          <a:pt x="83474" y="48522"/>
                          <a:pt x="33780" y="56448"/>
                        </a:cubicBezTo>
                        <a:cubicBezTo>
                          <a:pt x="25244" y="57820"/>
                          <a:pt x="15335" y="60107"/>
                          <a:pt x="10762" y="58735"/>
                        </a:cubicBezTo>
                        <a:cubicBezTo>
                          <a:pt x="-2805" y="54772"/>
                          <a:pt x="-4024" y="34345"/>
                          <a:pt x="9848" y="2946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40" name="Freeform: Shape 39">
                    <a:extLst>
                      <a:ext uri="{FF2B5EF4-FFF2-40B4-BE49-F238E27FC236}">
                        <a16:creationId xmlns:a16="http://schemas.microsoft.com/office/drawing/2014/main" id="{7D78E629-B4C1-641B-7684-182D25512E5E}"/>
                      </a:ext>
                    </a:extLst>
                  </p:cNvPr>
                  <p:cNvSpPr/>
                  <p:nvPr/>
                </p:nvSpPr>
                <p:spPr>
                  <a:xfrm>
                    <a:off x="3738802" y="4416431"/>
                    <a:ext cx="178621" cy="55312"/>
                  </a:xfrm>
                  <a:custGeom>
                    <a:avLst/>
                    <a:gdLst>
                      <a:gd name="connsiteX0" fmla="*/ 8475 w 178621"/>
                      <a:gd name="connsiteY0" fmla="*/ 25290 h 55312"/>
                      <a:gd name="connsiteX1" fmla="*/ 48566 w 178621"/>
                      <a:gd name="connsiteY1" fmla="*/ 18431 h 55312"/>
                      <a:gd name="connsiteX2" fmla="*/ 147496 w 178621"/>
                      <a:gd name="connsiteY2" fmla="*/ 2730 h 55312"/>
                      <a:gd name="connsiteX3" fmla="*/ 166856 w 178621"/>
                      <a:gd name="connsiteY3" fmla="*/ 139 h 55312"/>
                      <a:gd name="connsiteX4" fmla="*/ 177679 w 178621"/>
                      <a:gd name="connsiteY4" fmla="*/ 10352 h 55312"/>
                      <a:gd name="connsiteX5" fmla="*/ 171581 w 178621"/>
                      <a:gd name="connsiteY5" fmla="*/ 29711 h 55312"/>
                      <a:gd name="connsiteX6" fmla="*/ 151917 w 178621"/>
                      <a:gd name="connsiteY6" fmla="*/ 33370 h 55312"/>
                      <a:gd name="connsiteX7" fmla="*/ 31188 w 178621"/>
                      <a:gd name="connsiteY7" fmla="*/ 52424 h 55312"/>
                      <a:gd name="connsiteX8" fmla="*/ 11372 w 178621"/>
                      <a:gd name="connsiteY8" fmla="*/ 55168 h 55312"/>
                      <a:gd name="connsiteX9" fmla="*/ 8475 w 178621"/>
                      <a:gd name="connsiteY9" fmla="*/ 25443 h 553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78621" h="55312">
                        <a:moveTo>
                          <a:pt x="8475" y="25290"/>
                        </a:moveTo>
                        <a:cubicBezTo>
                          <a:pt x="18536" y="21480"/>
                          <a:pt x="36523" y="20413"/>
                          <a:pt x="48566" y="18431"/>
                        </a:cubicBezTo>
                        <a:cubicBezTo>
                          <a:pt x="81797" y="13096"/>
                          <a:pt x="113351" y="8218"/>
                          <a:pt x="147496" y="2730"/>
                        </a:cubicBezTo>
                        <a:cubicBezTo>
                          <a:pt x="152679" y="1968"/>
                          <a:pt x="162435" y="-623"/>
                          <a:pt x="166856" y="139"/>
                        </a:cubicBezTo>
                        <a:cubicBezTo>
                          <a:pt x="171886" y="901"/>
                          <a:pt x="176459" y="6693"/>
                          <a:pt x="177679" y="10352"/>
                        </a:cubicBezTo>
                        <a:cubicBezTo>
                          <a:pt x="180575" y="19346"/>
                          <a:pt x="176307" y="27272"/>
                          <a:pt x="171581" y="29711"/>
                        </a:cubicBezTo>
                        <a:cubicBezTo>
                          <a:pt x="167466" y="31845"/>
                          <a:pt x="159234" y="32150"/>
                          <a:pt x="151917" y="33370"/>
                        </a:cubicBezTo>
                        <a:cubicBezTo>
                          <a:pt x="110455" y="39924"/>
                          <a:pt x="73108" y="45869"/>
                          <a:pt x="31188" y="52424"/>
                        </a:cubicBezTo>
                        <a:cubicBezTo>
                          <a:pt x="24329" y="53491"/>
                          <a:pt x="16250" y="55930"/>
                          <a:pt x="11372" y="55168"/>
                        </a:cubicBezTo>
                        <a:cubicBezTo>
                          <a:pt x="-671" y="53339"/>
                          <a:pt x="-5396" y="30778"/>
                          <a:pt x="8475" y="2544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41" name="Freeform: Shape 40">
                    <a:extLst>
                      <a:ext uri="{FF2B5EF4-FFF2-40B4-BE49-F238E27FC236}">
                        <a16:creationId xmlns:a16="http://schemas.microsoft.com/office/drawing/2014/main" id="{03CA3BB5-530F-83C2-F93E-3B3C7E3E8783}"/>
                      </a:ext>
                    </a:extLst>
                  </p:cNvPr>
                  <p:cNvSpPr/>
                  <p:nvPr/>
                </p:nvSpPr>
                <p:spPr>
                  <a:xfrm>
                    <a:off x="3782913" y="4465753"/>
                    <a:ext cx="103378" cy="42542"/>
                  </a:xfrm>
                  <a:custGeom>
                    <a:avLst/>
                    <a:gdLst>
                      <a:gd name="connsiteX0" fmla="*/ 11772 w 103378"/>
                      <a:gd name="connsiteY0" fmla="*/ 12401 h 42542"/>
                      <a:gd name="connsiteX1" fmla="*/ 52929 w 103378"/>
                      <a:gd name="connsiteY1" fmla="*/ 5389 h 42542"/>
                      <a:gd name="connsiteX2" fmla="*/ 73051 w 103378"/>
                      <a:gd name="connsiteY2" fmla="*/ 2187 h 42542"/>
                      <a:gd name="connsiteX3" fmla="*/ 92105 w 103378"/>
                      <a:gd name="connsiteY3" fmla="*/ 511 h 42542"/>
                      <a:gd name="connsiteX4" fmla="*/ 96526 w 103378"/>
                      <a:gd name="connsiteY4" fmla="*/ 28711 h 42542"/>
                      <a:gd name="connsiteX5" fmla="*/ 75642 w 103378"/>
                      <a:gd name="connsiteY5" fmla="*/ 32980 h 42542"/>
                      <a:gd name="connsiteX6" fmla="*/ 32198 w 103378"/>
                      <a:gd name="connsiteY6" fmla="*/ 39839 h 42542"/>
                      <a:gd name="connsiteX7" fmla="*/ 11467 w 103378"/>
                      <a:gd name="connsiteY7" fmla="*/ 42278 h 42542"/>
                      <a:gd name="connsiteX8" fmla="*/ 34 w 103378"/>
                      <a:gd name="connsiteY8" fmla="*/ 27644 h 42542"/>
                      <a:gd name="connsiteX9" fmla="*/ 11924 w 103378"/>
                      <a:gd name="connsiteY9" fmla="*/ 12401 h 425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3378" h="42542">
                        <a:moveTo>
                          <a:pt x="11772" y="12401"/>
                        </a:moveTo>
                        <a:cubicBezTo>
                          <a:pt x="23357" y="8742"/>
                          <a:pt x="39363" y="7523"/>
                          <a:pt x="52929" y="5389"/>
                        </a:cubicBezTo>
                        <a:cubicBezTo>
                          <a:pt x="59637" y="4322"/>
                          <a:pt x="64515" y="3560"/>
                          <a:pt x="73051" y="2187"/>
                        </a:cubicBezTo>
                        <a:cubicBezTo>
                          <a:pt x="79606" y="1273"/>
                          <a:pt x="86160" y="-1014"/>
                          <a:pt x="92105" y="511"/>
                        </a:cubicBezTo>
                        <a:cubicBezTo>
                          <a:pt x="104758" y="3712"/>
                          <a:pt x="107501" y="22157"/>
                          <a:pt x="96526" y="28711"/>
                        </a:cubicBezTo>
                        <a:cubicBezTo>
                          <a:pt x="91953" y="31455"/>
                          <a:pt x="82807" y="31760"/>
                          <a:pt x="75642" y="32980"/>
                        </a:cubicBezTo>
                        <a:cubicBezTo>
                          <a:pt x="60704" y="35266"/>
                          <a:pt x="47442" y="37400"/>
                          <a:pt x="32198" y="39839"/>
                        </a:cubicBezTo>
                        <a:cubicBezTo>
                          <a:pt x="25644" y="40906"/>
                          <a:pt x="16193" y="43345"/>
                          <a:pt x="11467" y="42278"/>
                        </a:cubicBezTo>
                        <a:cubicBezTo>
                          <a:pt x="5522" y="40906"/>
                          <a:pt x="339" y="34656"/>
                          <a:pt x="34" y="27644"/>
                        </a:cubicBezTo>
                        <a:cubicBezTo>
                          <a:pt x="-575" y="17583"/>
                          <a:pt x="7047" y="13925"/>
                          <a:pt x="11924" y="1240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DB44FA0D-2A5F-671F-B1F3-5E78C93F3D6A}"/>
                </a:ext>
              </a:extLst>
            </p:cNvPr>
            <p:cNvGrpSpPr/>
            <p:nvPr/>
          </p:nvGrpSpPr>
          <p:grpSpPr>
            <a:xfrm>
              <a:off x="9244503" y="2443944"/>
              <a:ext cx="1176494" cy="1416621"/>
              <a:chOff x="9206135" y="2399049"/>
              <a:chExt cx="1176494" cy="1416621"/>
            </a:xfrm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C4F14B95-860D-876D-6F4F-89B9679593D0}"/>
                  </a:ext>
                </a:extLst>
              </p:cNvPr>
              <p:cNvSpPr/>
              <p:nvPr/>
            </p:nvSpPr>
            <p:spPr>
              <a:xfrm>
                <a:off x="9206135" y="2399049"/>
                <a:ext cx="1176494" cy="1416621"/>
              </a:xfrm>
              <a:custGeom>
                <a:avLst/>
                <a:gdLst>
                  <a:gd name="connsiteX0" fmla="*/ 819491 w 1176494"/>
                  <a:gd name="connsiteY0" fmla="*/ 325948 h 1416621"/>
                  <a:gd name="connsiteX1" fmla="*/ 557455 w 1176494"/>
                  <a:gd name="connsiteY1" fmla="*/ 367411 h 1416621"/>
                  <a:gd name="connsiteX2" fmla="*/ 622088 w 1176494"/>
                  <a:gd name="connsiteY2" fmla="*/ 179153 h 1416621"/>
                  <a:gd name="connsiteX3" fmla="*/ 379106 w 1176494"/>
                  <a:gd name="connsiteY3" fmla="*/ 2633 h 1416621"/>
                  <a:gd name="connsiteX4" fmla="*/ 202586 w 1176494"/>
                  <a:gd name="connsiteY4" fmla="*/ 245615 h 1416621"/>
                  <a:gd name="connsiteX5" fmla="*/ 322247 w 1176494"/>
                  <a:gd name="connsiteY5" fmla="*/ 404757 h 1416621"/>
                  <a:gd name="connsiteX6" fmla="*/ 56705 w 1176494"/>
                  <a:gd name="connsiteY6" fmla="*/ 446829 h 1416621"/>
                  <a:gd name="connsiteX7" fmla="*/ 0 w 1176494"/>
                  <a:gd name="connsiteY7" fmla="*/ 1416622 h 1416621"/>
                  <a:gd name="connsiteX8" fmla="*/ 1176495 w 1176494"/>
                  <a:gd name="connsiteY8" fmla="*/ 1230346 h 1416621"/>
                  <a:gd name="connsiteX9" fmla="*/ 819491 w 1176494"/>
                  <a:gd name="connsiteY9" fmla="*/ 326100 h 1416621"/>
                  <a:gd name="connsiteX10" fmla="*/ 396332 w 1176494"/>
                  <a:gd name="connsiteY10" fmla="*/ 110862 h 1416621"/>
                  <a:gd name="connsiteX11" fmla="*/ 514011 w 1176494"/>
                  <a:gd name="connsiteY11" fmla="*/ 196378 h 1416621"/>
                  <a:gd name="connsiteX12" fmla="*/ 428495 w 1176494"/>
                  <a:gd name="connsiteY12" fmla="*/ 314058 h 1416621"/>
                  <a:gd name="connsiteX13" fmla="*/ 310815 w 1176494"/>
                  <a:gd name="connsiteY13" fmla="*/ 228542 h 1416621"/>
                  <a:gd name="connsiteX14" fmla="*/ 396332 w 1176494"/>
                  <a:gd name="connsiteY14" fmla="*/ 110862 h 1416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76494" h="1416621">
                    <a:moveTo>
                      <a:pt x="819491" y="325948"/>
                    </a:moveTo>
                    <a:lnTo>
                      <a:pt x="557455" y="367411"/>
                    </a:lnTo>
                    <a:cubicBezTo>
                      <a:pt x="607149" y="320918"/>
                      <a:pt x="633521" y="251407"/>
                      <a:pt x="622088" y="179153"/>
                    </a:cubicBezTo>
                    <a:cubicBezTo>
                      <a:pt x="603796" y="63302"/>
                      <a:pt x="494957" y="-15659"/>
                      <a:pt x="379106" y="2633"/>
                    </a:cubicBezTo>
                    <a:cubicBezTo>
                      <a:pt x="263255" y="20925"/>
                      <a:pt x="184294" y="129764"/>
                      <a:pt x="202586" y="245615"/>
                    </a:cubicBezTo>
                    <a:cubicBezTo>
                      <a:pt x="214019" y="317869"/>
                      <a:pt x="260664" y="375794"/>
                      <a:pt x="322247" y="404757"/>
                    </a:cubicBezTo>
                    <a:lnTo>
                      <a:pt x="56705" y="446829"/>
                    </a:lnTo>
                    <a:lnTo>
                      <a:pt x="0" y="1416622"/>
                    </a:lnTo>
                    <a:lnTo>
                      <a:pt x="1176495" y="1230346"/>
                    </a:lnTo>
                    <a:lnTo>
                      <a:pt x="819491" y="326100"/>
                    </a:lnTo>
                    <a:close/>
                    <a:moveTo>
                      <a:pt x="396332" y="110862"/>
                    </a:moveTo>
                    <a:cubicBezTo>
                      <a:pt x="452428" y="102021"/>
                      <a:pt x="505170" y="140282"/>
                      <a:pt x="514011" y="196378"/>
                    </a:cubicBezTo>
                    <a:cubicBezTo>
                      <a:pt x="522853" y="252474"/>
                      <a:pt x="484591" y="305217"/>
                      <a:pt x="428495" y="314058"/>
                    </a:cubicBezTo>
                    <a:cubicBezTo>
                      <a:pt x="372399" y="322899"/>
                      <a:pt x="319656" y="284638"/>
                      <a:pt x="310815" y="228542"/>
                    </a:cubicBezTo>
                    <a:cubicBezTo>
                      <a:pt x="301974" y="172446"/>
                      <a:pt x="340235" y="119703"/>
                      <a:pt x="396332" y="11086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52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ＭＳ Ｐゴシック" pitchFamily="50" charset="-128"/>
                  <a:cs typeface="+mn-cs"/>
                </a:endParaRPr>
              </a:p>
            </p:txBody>
          </p:sp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F41331F3-B152-D767-F7D7-CD4B5357D651}"/>
                  </a:ext>
                </a:extLst>
              </p:cNvPr>
              <p:cNvGrpSpPr/>
              <p:nvPr/>
            </p:nvGrpSpPr>
            <p:grpSpPr>
              <a:xfrm>
                <a:off x="9430677" y="2870321"/>
                <a:ext cx="550701" cy="811928"/>
                <a:chOff x="9430677" y="2870321"/>
                <a:chExt cx="550701" cy="811928"/>
              </a:xfrm>
            </p:grpSpPr>
            <p:sp>
              <p:nvSpPr>
                <p:cNvPr id="10" name="Freeform: Shape 9">
                  <a:extLst>
                    <a:ext uri="{FF2B5EF4-FFF2-40B4-BE49-F238E27FC236}">
                      <a16:creationId xmlns:a16="http://schemas.microsoft.com/office/drawing/2014/main" id="{017FDDAA-E9F6-252B-754B-405739849994}"/>
                    </a:ext>
                  </a:extLst>
                </p:cNvPr>
                <p:cNvSpPr/>
                <p:nvPr/>
              </p:nvSpPr>
              <p:spPr>
                <a:xfrm>
                  <a:off x="9457815" y="2894304"/>
                  <a:ext cx="504803" cy="597289"/>
                </a:xfrm>
                <a:custGeom>
                  <a:avLst/>
                  <a:gdLst>
                    <a:gd name="connsiteX0" fmla="*/ 192363 w 504803"/>
                    <a:gd name="connsiteY0" fmla="*/ 597137 h 597289"/>
                    <a:gd name="connsiteX1" fmla="*/ 407297 w 504803"/>
                    <a:gd name="connsiteY1" fmla="*/ 572138 h 597289"/>
                    <a:gd name="connsiteX2" fmla="*/ 421016 w 504803"/>
                    <a:gd name="connsiteY2" fmla="*/ 473512 h 597289"/>
                    <a:gd name="connsiteX3" fmla="*/ 503484 w 504803"/>
                    <a:gd name="connsiteY3" fmla="*/ 227481 h 597289"/>
                    <a:gd name="connsiteX4" fmla="*/ 204863 w 504803"/>
                    <a:gd name="connsiteY4" fmla="*/ 3859 h 597289"/>
                    <a:gd name="connsiteX5" fmla="*/ 38709 w 504803"/>
                    <a:gd name="connsiteY5" fmla="*/ 383575 h 597289"/>
                    <a:gd name="connsiteX6" fmla="*/ 142365 w 504803"/>
                    <a:gd name="connsiteY6" fmla="*/ 497292 h 597289"/>
                    <a:gd name="connsiteX7" fmla="*/ 192363 w 504803"/>
                    <a:gd name="connsiteY7" fmla="*/ 597289 h 5972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04803" h="597289">
                      <a:moveTo>
                        <a:pt x="192363" y="597137"/>
                      </a:moveTo>
                      <a:lnTo>
                        <a:pt x="407297" y="572138"/>
                      </a:lnTo>
                      <a:cubicBezTo>
                        <a:pt x="407297" y="572138"/>
                        <a:pt x="406077" y="510858"/>
                        <a:pt x="421016" y="473512"/>
                      </a:cubicBezTo>
                      <a:cubicBezTo>
                        <a:pt x="435955" y="436165"/>
                        <a:pt x="515983" y="316046"/>
                        <a:pt x="503484" y="227481"/>
                      </a:cubicBezTo>
                      <a:cubicBezTo>
                        <a:pt x="490984" y="138764"/>
                        <a:pt x="383517" y="-27390"/>
                        <a:pt x="204863" y="3859"/>
                      </a:cubicBezTo>
                      <a:cubicBezTo>
                        <a:pt x="26209" y="35108"/>
                        <a:pt x="-53667" y="253700"/>
                        <a:pt x="38709" y="383575"/>
                      </a:cubicBezTo>
                      <a:cubicBezTo>
                        <a:pt x="38709" y="383575"/>
                        <a:pt x="122396" y="441043"/>
                        <a:pt x="142365" y="497292"/>
                      </a:cubicBezTo>
                      <a:cubicBezTo>
                        <a:pt x="162334" y="553540"/>
                        <a:pt x="192363" y="597289"/>
                        <a:pt x="192363" y="597289"/>
                      </a:cubicBezTo>
                      <a:close/>
                    </a:path>
                  </a:pathLst>
                </a:custGeom>
                <a:solidFill>
                  <a:srgbClr val="FF6900"/>
                </a:solidFill>
                <a:ln w="1523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50" charset="-128"/>
                    <a:cs typeface="+mn-cs"/>
                  </a:endParaRPr>
                </a:p>
              </p:txBody>
            </p:sp>
            <p:grpSp>
              <p:nvGrpSpPr>
                <p:cNvPr id="11" name="Graphic 4">
                  <a:extLst>
                    <a:ext uri="{FF2B5EF4-FFF2-40B4-BE49-F238E27FC236}">
                      <a16:creationId xmlns:a16="http://schemas.microsoft.com/office/drawing/2014/main" id="{0DC93370-67B9-A618-C7AE-C6DCCC35B88D}"/>
                    </a:ext>
                  </a:extLst>
                </p:cNvPr>
                <p:cNvGrpSpPr/>
                <p:nvPr/>
              </p:nvGrpSpPr>
              <p:grpSpPr>
                <a:xfrm>
                  <a:off x="9430677" y="2870321"/>
                  <a:ext cx="550701" cy="811928"/>
                  <a:chOff x="9430677" y="2870321"/>
                  <a:chExt cx="550701" cy="811928"/>
                </a:xfrm>
                <a:solidFill>
                  <a:srgbClr val="FFFFFF"/>
                </a:solidFill>
              </p:grpSpPr>
              <p:sp>
                <p:nvSpPr>
                  <p:cNvPr id="13" name="Freeform: Shape 12">
                    <a:extLst>
                      <a:ext uri="{FF2B5EF4-FFF2-40B4-BE49-F238E27FC236}">
                        <a16:creationId xmlns:a16="http://schemas.microsoft.com/office/drawing/2014/main" id="{B0E84171-7B4D-19B6-B11B-BF787F0B2E81}"/>
                      </a:ext>
                    </a:extLst>
                  </p:cNvPr>
                  <p:cNvSpPr/>
                  <p:nvPr/>
                </p:nvSpPr>
                <p:spPr>
                  <a:xfrm>
                    <a:off x="9663715" y="3501956"/>
                    <a:ext cx="208814" cy="59148"/>
                  </a:xfrm>
                  <a:custGeom>
                    <a:avLst/>
                    <a:gdLst>
                      <a:gd name="connsiteX0" fmla="*/ 9633 w 208814"/>
                      <a:gd name="connsiteY0" fmla="*/ 29271 h 59148"/>
                      <a:gd name="connsiteX1" fmla="*/ 11158 w 208814"/>
                      <a:gd name="connsiteY1" fmla="*/ 58844 h 59148"/>
                      <a:gd name="connsiteX2" fmla="*/ 34175 w 208814"/>
                      <a:gd name="connsiteY2" fmla="*/ 56100 h 59148"/>
                      <a:gd name="connsiteX3" fmla="*/ 178684 w 208814"/>
                      <a:gd name="connsiteY3" fmla="*/ 33234 h 59148"/>
                      <a:gd name="connsiteX4" fmla="*/ 201854 w 208814"/>
                      <a:gd name="connsiteY4" fmla="*/ 28661 h 59148"/>
                      <a:gd name="connsiteX5" fmla="*/ 208714 w 208814"/>
                      <a:gd name="connsiteY5" fmla="*/ 13875 h 59148"/>
                      <a:gd name="connsiteX6" fmla="*/ 198806 w 208814"/>
                      <a:gd name="connsiteY6" fmla="*/ 766 h 59148"/>
                      <a:gd name="connsiteX7" fmla="*/ 177007 w 208814"/>
                      <a:gd name="connsiteY7" fmla="*/ 2290 h 59148"/>
                      <a:gd name="connsiteX8" fmla="*/ 153227 w 208814"/>
                      <a:gd name="connsiteY8" fmla="*/ 6101 h 59148"/>
                      <a:gd name="connsiteX9" fmla="*/ 58413 w 208814"/>
                      <a:gd name="connsiteY9" fmla="*/ 21039 h 59148"/>
                      <a:gd name="connsiteX10" fmla="*/ 10548 w 208814"/>
                      <a:gd name="connsiteY10" fmla="*/ 29118 h 59148"/>
                      <a:gd name="connsiteX11" fmla="*/ 9633 w 208814"/>
                      <a:gd name="connsiteY11" fmla="*/ 29118 h 591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08814" h="59148">
                        <a:moveTo>
                          <a:pt x="9633" y="29271"/>
                        </a:moveTo>
                        <a:cubicBezTo>
                          <a:pt x="-4543" y="33844"/>
                          <a:pt x="-2256" y="55795"/>
                          <a:pt x="11158" y="58844"/>
                        </a:cubicBezTo>
                        <a:cubicBezTo>
                          <a:pt x="16188" y="60063"/>
                          <a:pt x="26402" y="57319"/>
                          <a:pt x="34175" y="56100"/>
                        </a:cubicBezTo>
                        <a:cubicBezTo>
                          <a:pt x="84174" y="48173"/>
                          <a:pt x="129905" y="40856"/>
                          <a:pt x="178684" y="33234"/>
                        </a:cubicBezTo>
                        <a:cubicBezTo>
                          <a:pt x="187221" y="31862"/>
                          <a:pt x="197434" y="31253"/>
                          <a:pt x="201854" y="28661"/>
                        </a:cubicBezTo>
                        <a:cubicBezTo>
                          <a:pt x="205817" y="26222"/>
                          <a:pt x="209476" y="20277"/>
                          <a:pt x="208714" y="13875"/>
                        </a:cubicBezTo>
                        <a:cubicBezTo>
                          <a:pt x="207952" y="7473"/>
                          <a:pt x="203531" y="2442"/>
                          <a:pt x="198806" y="766"/>
                        </a:cubicBezTo>
                        <a:cubicBezTo>
                          <a:pt x="193470" y="-1064"/>
                          <a:pt x="186610" y="766"/>
                          <a:pt x="177007" y="2290"/>
                        </a:cubicBezTo>
                        <a:cubicBezTo>
                          <a:pt x="169843" y="3357"/>
                          <a:pt x="163288" y="4424"/>
                          <a:pt x="153227" y="6101"/>
                        </a:cubicBezTo>
                        <a:cubicBezTo>
                          <a:pt x="120607" y="11284"/>
                          <a:pt x="88900" y="16314"/>
                          <a:pt x="58413" y="21039"/>
                        </a:cubicBezTo>
                        <a:cubicBezTo>
                          <a:pt x="43474" y="23478"/>
                          <a:pt x="23505" y="24850"/>
                          <a:pt x="10548" y="29118"/>
                        </a:cubicBezTo>
                        <a:cubicBezTo>
                          <a:pt x="10243" y="29118"/>
                          <a:pt x="9938" y="29118"/>
                          <a:pt x="9633" y="2911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14" name="Freeform: Shape 13">
                    <a:extLst>
                      <a:ext uri="{FF2B5EF4-FFF2-40B4-BE49-F238E27FC236}">
                        <a16:creationId xmlns:a16="http://schemas.microsoft.com/office/drawing/2014/main" id="{13B189DE-6494-A5A9-3F73-6678090D7028}"/>
                      </a:ext>
                    </a:extLst>
                  </p:cNvPr>
                  <p:cNvSpPr/>
                  <p:nvPr/>
                </p:nvSpPr>
                <p:spPr>
                  <a:xfrm>
                    <a:off x="9670208" y="3545356"/>
                    <a:ext cx="208860" cy="58945"/>
                  </a:xfrm>
                  <a:custGeom>
                    <a:avLst/>
                    <a:gdLst>
                      <a:gd name="connsiteX0" fmla="*/ 10915 w 208860"/>
                      <a:gd name="connsiteY0" fmla="*/ 58582 h 58945"/>
                      <a:gd name="connsiteX1" fmla="*/ 33933 w 208860"/>
                      <a:gd name="connsiteY1" fmla="*/ 56296 h 58945"/>
                      <a:gd name="connsiteX2" fmla="*/ 179355 w 208860"/>
                      <a:gd name="connsiteY2" fmla="*/ 33278 h 58945"/>
                      <a:gd name="connsiteX3" fmla="*/ 202373 w 208860"/>
                      <a:gd name="connsiteY3" fmla="*/ 28248 h 58945"/>
                      <a:gd name="connsiteX4" fmla="*/ 208775 w 208860"/>
                      <a:gd name="connsiteY4" fmla="*/ 13919 h 58945"/>
                      <a:gd name="connsiteX5" fmla="*/ 198410 w 208860"/>
                      <a:gd name="connsiteY5" fmla="*/ 505 h 58945"/>
                      <a:gd name="connsiteX6" fmla="*/ 176307 w 208860"/>
                      <a:gd name="connsiteY6" fmla="*/ 2639 h 58945"/>
                      <a:gd name="connsiteX7" fmla="*/ 152527 w 208860"/>
                      <a:gd name="connsiteY7" fmla="*/ 6450 h 58945"/>
                      <a:gd name="connsiteX8" fmla="*/ 33933 w 208860"/>
                      <a:gd name="connsiteY8" fmla="*/ 25199 h 58945"/>
                      <a:gd name="connsiteX9" fmla="*/ 9848 w 208860"/>
                      <a:gd name="connsiteY9" fmla="*/ 29467 h 58945"/>
                      <a:gd name="connsiteX10" fmla="*/ 10762 w 208860"/>
                      <a:gd name="connsiteY10" fmla="*/ 58735 h 589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08860" h="58945">
                        <a:moveTo>
                          <a:pt x="10915" y="58582"/>
                        </a:moveTo>
                        <a:cubicBezTo>
                          <a:pt x="15640" y="59802"/>
                          <a:pt x="25396" y="57668"/>
                          <a:pt x="33933" y="56296"/>
                        </a:cubicBezTo>
                        <a:cubicBezTo>
                          <a:pt x="83627" y="48369"/>
                          <a:pt x="130272" y="41052"/>
                          <a:pt x="179355" y="33278"/>
                        </a:cubicBezTo>
                        <a:cubicBezTo>
                          <a:pt x="187588" y="32059"/>
                          <a:pt x="198105" y="31144"/>
                          <a:pt x="202373" y="28248"/>
                        </a:cubicBezTo>
                        <a:cubicBezTo>
                          <a:pt x="206642" y="25352"/>
                          <a:pt x="209386" y="19407"/>
                          <a:pt x="208775" y="13919"/>
                        </a:cubicBezTo>
                        <a:cubicBezTo>
                          <a:pt x="208013" y="6145"/>
                          <a:pt x="202373" y="1572"/>
                          <a:pt x="198410" y="505"/>
                        </a:cubicBezTo>
                        <a:cubicBezTo>
                          <a:pt x="193228" y="-1020"/>
                          <a:pt x="185301" y="1267"/>
                          <a:pt x="176307" y="2639"/>
                        </a:cubicBezTo>
                        <a:cubicBezTo>
                          <a:pt x="169599" y="3706"/>
                          <a:pt x="162588" y="4773"/>
                          <a:pt x="152527" y="6450"/>
                        </a:cubicBezTo>
                        <a:cubicBezTo>
                          <a:pt x="111827" y="12852"/>
                          <a:pt x="73718" y="18949"/>
                          <a:pt x="33933" y="25199"/>
                        </a:cubicBezTo>
                        <a:cubicBezTo>
                          <a:pt x="26463" y="26419"/>
                          <a:pt x="15793" y="27333"/>
                          <a:pt x="9848" y="29467"/>
                        </a:cubicBezTo>
                        <a:cubicBezTo>
                          <a:pt x="-4024" y="34345"/>
                          <a:pt x="-2805" y="54771"/>
                          <a:pt x="10762" y="5873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15" name="Freeform: Shape 14">
                    <a:extLst>
                      <a:ext uri="{FF2B5EF4-FFF2-40B4-BE49-F238E27FC236}">
                        <a16:creationId xmlns:a16="http://schemas.microsoft.com/office/drawing/2014/main" id="{2816DE73-CFAB-3174-8BD6-539FDF266DEA}"/>
                      </a:ext>
                    </a:extLst>
                  </p:cNvPr>
                  <p:cNvSpPr/>
                  <p:nvPr/>
                </p:nvSpPr>
                <p:spPr>
                  <a:xfrm>
                    <a:off x="9692247" y="3590080"/>
                    <a:ext cx="178686" cy="55320"/>
                  </a:xfrm>
                  <a:custGeom>
                    <a:avLst/>
                    <a:gdLst>
                      <a:gd name="connsiteX0" fmla="*/ 11436 w 178686"/>
                      <a:gd name="connsiteY0" fmla="*/ 55168 h 55320"/>
                      <a:gd name="connsiteX1" fmla="*/ 31252 w 178686"/>
                      <a:gd name="connsiteY1" fmla="*/ 52424 h 55320"/>
                      <a:gd name="connsiteX2" fmla="*/ 151981 w 178686"/>
                      <a:gd name="connsiteY2" fmla="*/ 33370 h 55320"/>
                      <a:gd name="connsiteX3" fmla="*/ 171645 w 178686"/>
                      <a:gd name="connsiteY3" fmla="*/ 29711 h 55320"/>
                      <a:gd name="connsiteX4" fmla="*/ 177743 w 178686"/>
                      <a:gd name="connsiteY4" fmla="*/ 10352 h 55320"/>
                      <a:gd name="connsiteX5" fmla="*/ 166920 w 178686"/>
                      <a:gd name="connsiteY5" fmla="*/ 139 h 55320"/>
                      <a:gd name="connsiteX6" fmla="*/ 147560 w 178686"/>
                      <a:gd name="connsiteY6" fmla="*/ 2730 h 55320"/>
                      <a:gd name="connsiteX7" fmla="*/ 48630 w 178686"/>
                      <a:gd name="connsiteY7" fmla="*/ 18431 h 55320"/>
                      <a:gd name="connsiteX8" fmla="*/ 8539 w 178686"/>
                      <a:gd name="connsiteY8" fmla="*/ 25290 h 55320"/>
                      <a:gd name="connsiteX9" fmla="*/ 11436 w 178686"/>
                      <a:gd name="connsiteY9" fmla="*/ 55168 h 553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78686" h="55320">
                        <a:moveTo>
                          <a:pt x="11436" y="55168"/>
                        </a:moveTo>
                        <a:cubicBezTo>
                          <a:pt x="16161" y="55930"/>
                          <a:pt x="24241" y="53643"/>
                          <a:pt x="31252" y="52424"/>
                        </a:cubicBezTo>
                        <a:cubicBezTo>
                          <a:pt x="73172" y="45717"/>
                          <a:pt x="110518" y="39924"/>
                          <a:pt x="151981" y="33370"/>
                        </a:cubicBezTo>
                        <a:cubicBezTo>
                          <a:pt x="159298" y="32150"/>
                          <a:pt x="167529" y="31845"/>
                          <a:pt x="171645" y="29711"/>
                        </a:cubicBezTo>
                        <a:cubicBezTo>
                          <a:pt x="176371" y="27272"/>
                          <a:pt x="180639" y="19346"/>
                          <a:pt x="177743" y="10352"/>
                        </a:cubicBezTo>
                        <a:cubicBezTo>
                          <a:pt x="176676" y="6694"/>
                          <a:pt x="171950" y="901"/>
                          <a:pt x="166920" y="139"/>
                        </a:cubicBezTo>
                        <a:cubicBezTo>
                          <a:pt x="162499" y="-623"/>
                          <a:pt x="152743" y="1968"/>
                          <a:pt x="147560" y="2730"/>
                        </a:cubicBezTo>
                        <a:cubicBezTo>
                          <a:pt x="113415" y="8218"/>
                          <a:pt x="81861" y="13096"/>
                          <a:pt x="48630" y="18431"/>
                        </a:cubicBezTo>
                        <a:cubicBezTo>
                          <a:pt x="36588" y="20260"/>
                          <a:pt x="18448" y="21327"/>
                          <a:pt x="8539" y="25290"/>
                        </a:cubicBezTo>
                        <a:cubicBezTo>
                          <a:pt x="-5485" y="30626"/>
                          <a:pt x="-606" y="53186"/>
                          <a:pt x="11436" y="5516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16" name="Freeform: Shape 15">
                    <a:extLst>
                      <a:ext uri="{FF2B5EF4-FFF2-40B4-BE49-F238E27FC236}">
                        <a16:creationId xmlns:a16="http://schemas.microsoft.com/office/drawing/2014/main" id="{E73D52B3-D823-C09D-CA69-76B96A2BD02D}"/>
                      </a:ext>
                    </a:extLst>
                  </p:cNvPr>
                  <p:cNvSpPr/>
                  <p:nvPr/>
                </p:nvSpPr>
                <p:spPr>
                  <a:xfrm>
                    <a:off x="9736437" y="3639534"/>
                    <a:ext cx="103515" cy="42562"/>
                  </a:xfrm>
                  <a:custGeom>
                    <a:avLst/>
                    <a:gdLst>
                      <a:gd name="connsiteX0" fmla="*/ 172 w 103515"/>
                      <a:gd name="connsiteY0" fmla="*/ 27665 h 42562"/>
                      <a:gd name="connsiteX1" fmla="*/ 11605 w 103515"/>
                      <a:gd name="connsiteY1" fmla="*/ 42298 h 42562"/>
                      <a:gd name="connsiteX2" fmla="*/ 32336 w 103515"/>
                      <a:gd name="connsiteY2" fmla="*/ 39860 h 42562"/>
                      <a:gd name="connsiteX3" fmla="*/ 75780 w 103515"/>
                      <a:gd name="connsiteY3" fmla="*/ 33000 h 42562"/>
                      <a:gd name="connsiteX4" fmla="*/ 96663 w 103515"/>
                      <a:gd name="connsiteY4" fmla="*/ 28732 h 42562"/>
                      <a:gd name="connsiteX5" fmla="*/ 92243 w 103515"/>
                      <a:gd name="connsiteY5" fmla="*/ 531 h 42562"/>
                      <a:gd name="connsiteX6" fmla="*/ 73188 w 103515"/>
                      <a:gd name="connsiteY6" fmla="*/ 2208 h 42562"/>
                      <a:gd name="connsiteX7" fmla="*/ 53067 w 103515"/>
                      <a:gd name="connsiteY7" fmla="*/ 5409 h 42562"/>
                      <a:gd name="connsiteX8" fmla="*/ 11909 w 103515"/>
                      <a:gd name="connsiteY8" fmla="*/ 12269 h 42562"/>
                      <a:gd name="connsiteX9" fmla="*/ 20 w 103515"/>
                      <a:gd name="connsiteY9" fmla="*/ 27512 h 425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3515" h="42562">
                        <a:moveTo>
                          <a:pt x="172" y="27665"/>
                        </a:moveTo>
                        <a:cubicBezTo>
                          <a:pt x="629" y="34677"/>
                          <a:pt x="5812" y="40926"/>
                          <a:pt x="11605" y="42298"/>
                        </a:cubicBezTo>
                        <a:cubicBezTo>
                          <a:pt x="16330" y="43365"/>
                          <a:pt x="25781" y="40926"/>
                          <a:pt x="32336" y="39860"/>
                        </a:cubicBezTo>
                        <a:cubicBezTo>
                          <a:pt x="47579" y="37421"/>
                          <a:pt x="60841" y="35439"/>
                          <a:pt x="75780" y="33000"/>
                        </a:cubicBezTo>
                        <a:cubicBezTo>
                          <a:pt x="82945" y="31780"/>
                          <a:pt x="92243" y="31476"/>
                          <a:pt x="96663" y="28732"/>
                        </a:cubicBezTo>
                        <a:cubicBezTo>
                          <a:pt x="107639" y="22177"/>
                          <a:pt x="104895" y="3732"/>
                          <a:pt x="92243" y="531"/>
                        </a:cubicBezTo>
                        <a:cubicBezTo>
                          <a:pt x="86298" y="-993"/>
                          <a:pt x="79743" y="1141"/>
                          <a:pt x="73188" y="2208"/>
                        </a:cubicBezTo>
                        <a:cubicBezTo>
                          <a:pt x="64652" y="3580"/>
                          <a:pt x="59774" y="4342"/>
                          <a:pt x="53067" y="5409"/>
                        </a:cubicBezTo>
                        <a:cubicBezTo>
                          <a:pt x="39500" y="7543"/>
                          <a:pt x="23494" y="8763"/>
                          <a:pt x="11909" y="12269"/>
                        </a:cubicBezTo>
                        <a:cubicBezTo>
                          <a:pt x="7184" y="13793"/>
                          <a:pt x="-438" y="17452"/>
                          <a:pt x="20" y="2751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17" name="Freeform: Shape 16">
                    <a:extLst>
                      <a:ext uri="{FF2B5EF4-FFF2-40B4-BE49-F238E27FC236}">
                        <a16:creationId xmlns:a16="http://schemas.microsoft.com/office/drawing/2014/main" id="{6541F542-0EC1-D3EB-EB12-55F5262F768E}"/>
                      </a:ext>
                    </a:extLst>
                  </p:cNvPr>
                  <p:cNvSpPr/>
                  <p:nvPr/>
                </p:nvSpPr>
                <p:spPr>
                  <a:xfrm>
                    <a:off x="9430677" y="2870321"/>
                    <a:ext cx="550701" cy="648985"/>
                  </a:xfrm>
                  <a:custGeom>
                    <a:avLst/>
                    <a:gdLst>
                      <a:gd name="connsiteX0" fmla="*/ 225904 w 550701"/>
                      <a:gd name="connsiteY0" fmla="*/ 5129 h 648985"/>
                      <a:gd name="connsiteX1" fmla="*/ 342364 w 550701"/>
                      <a:gd name="connsiteY1" fmla="*/ 7721 h 648985"/>
                      <a:gd name="connsiteX2" fmla="*/ 432148 w 550701"/>
                      <a:gd name="connsiteY2" fmla="*/ 47201 h 648985"/>
                      <a:gd name="connsiteX3" fmla="*/ 501506 w 550701"/>
                      <a:gd name="connsiteY3" fmla="*/ 114578 h 648985"/>
                      <a:gd name="connsiteX4" fmla="*/ 545256 w 550701"/>
                      <a:gd name="connsiteY4" fmla="*/ 217319 h 648985"/>
                      <a:gd name="connsiteX5" fmla="*/ 542664 w 550701"/>
                      <a:gd name="connsiteY5" fmla="*/ 333780 h 648985"/>
                      <a:gd name="connsiteX6" fmla="*/ 480166 w 550701"/>
                      <a:gd name="connsiteY6" fmla="*/ 466094 h 648985"/>
                      <a:gd name="connsiteX7" fmla="*/ 474068 w 550701"/>
                      <a:gd name="connsiteY7" fmla="*/ 520665 h 648985"/>
                      <a:gd name="connsiteX8" fmla="*/ 473154 w 550701"/>
                      <a:gd name="connsiteY8" fmla="*/ 549780 h 648985"/>
                      <a:gd name="connsiteX9" fmla="*/ 454252 w 550701"/>
                      <a:gd name="connsiteY9" fmla="*/ 595359 h 648985"/>
                      <a:gd name="connsiteX10" fmla="*/ 437332 w 550701"/>
                      <a:gd name="connsiteY10" fmla="*/ 615937 h 648985"/>
                      <a:gd name="connsiteX11" fmla="*/ 412027 w 550701"/>
                      <a:gd name="connsiteY11" fmla="*/ 620815 h 648985"/>
                      <a:gd name="connsiteX12" fmla="*/ 255477 w 550701"/>
                      <a:gd name="connsiteY12" fmla="*/ 645662 h 648985"/>
                      <a:gd name="connsiteX13" fmla="*/ 224684 w 550701"/>
                      <a:gd name="connsiteY13" fmla="*/ 648254 h 648985"/>
                      <a:gd name="connsiteX14" fmla="*/ 205477 w 550701"/>
                      <a:gd name="connsiteY14" fmla="*/ 634230 h 648985"/>
                      <a:gd name="connsiteX15" fmla="*/ 188252 w 550701"/>
                      <a:gd name="connsiteY15" fmla="*/ 617767 h 648985"/>
                      <a:gd name="connsiteX16" fmla="*/ 163863 w 550701"/>
                      <a:gd name="connsiteY16" fmla="*/ 571121 h 648985"/>
                      <a:gd name="connsiteX17" fmla="*/ 141760 w 550701"/>
                      <a:gd name="connsiteY17" fmla="*/ 520970 h 648985"/>
                      <a:gd name="connsiteX18" fmla="*/ 42677 w 550701"/>
                      <a:gd name="connsiteY18" fmla="*/ 416552 h 648985"/>
                      <a:gd name="connsiteX19" fmla="*/ 3348 w 550701"/>
                      <a:gd name="connsiteY19" fmla="*/ 310457 h 648985"/>
                      <a:gd name="connsiteX20" fmla="*/ 9903 w 550701"/>
                      <a:gd name="connsiteY20" fmla="*/ 198417 h 648985"/>
                      <a:gd name="connsiteX21" fmla="*/ 52280 w 550701"/>
                      <a:gd name="connsiteY21" fmla="*/ 112749 h 648985"/>
                      <a:gd name="connsiteX22" fmla="*/ 168131 w 550701"/>
                      <a:gd name="connsiteY22" fmla="*/ 22050 h 648985"/>
                      <a:gd name="connsiteX23" fmla="*/ 225904 w 550701"/>
                      <a:gd name="connsiteY23" fmla="*/ 4977 h 648985"/>
                      <a:gd name="connsiteX24" fmla="*/ 400594 w 550701"/>
                      <a:gd name="connsiteY24" fmla="*/ 580877 h 648985"/>
                      <a:gd name="connsiteX25" fmla="*/ 415838 w 550701"/>
                      <a:gd name="connsiteY25" fmla="*/ 578438 h 648985"/>
                      <a:gd name="connsiteX26" fmla="*/ 420563 w 550701"/>
                      <a:gd name="connsiteY26" fmla="*/ 570816 h 648985"/>
                      <a:gd name="connsiteX27" fmla="*/ 425289 w 550701"/>
                      <a:gd name="connsiteY27" fmla="*/ 562737 h 648985"/>
                      <a:gd name="connsiteX28" fmla="*/ 432910 w 550701"/>
                      <a:gd name="connsiteY28" fmla="*/ 521580 h 648985"/>
                      <a:gd name="connsiteX29" fmla="*/ 474526 w 550701"/>
                      <a:gd name="connsiteY29" fmla="*/ 382102 h 648985"/>
                      <a:gd name="connsiteX30" fmla="*/ 506384 w 550701"/>
                      <a:gd name="connsiteY30" fmla="*/ 308323 h 648985"/>
                      <a:gd name="connsiteX31" fmla="*/ 501049 w 550701"/>
                      <a:gd name="connsiteY31" fmla="*/ 208783 h 648985"/>
                      <a:gd name="connsiteX32" fmla="*/ 402729 w 550701"/>
                      <a:gd name="connsiteY32" fmla="*/ 77079 h 648985"/>
                      <a:gd name="connsiteX33" fmla="*/ 327731 w 550701"/>
                      <a:gd name="connsiteY33" fmla="*/ 46744 h 648985"/>
                      <a:gd name="connsiteX34" fmla="*/ 230019 w 550701"/>
                      <a:gd name="connsiteY34" fmla="*/ 46135 h 648985"/>
                      <a:gd name="connsiteX35" fmla="*/ 82615 w 550701"/>
                      <a:gd name="connsiteY35" fmla="*/ 140492 h 648985"/>
                      <a:gd name="connsiteX36" fmla="*/ 47707 w 550701"/>
                      <a:gd name="connsiteY36" fmla="*/ 215642 h 648985"/>
                      <a:gd name="connsiteX37" fmla="*/ 45573 w 550701"/>
                      <a:gd name="connsiteY37" fmla="*/ 315030 h 648985"/>
                      <a:gd name="connsiteX38" fmla="*/ 83529 w 550701"/>
                      <a:gd name="connsiteY38" fmla="*/ 401156 h 648985"/>
                      <a:gd name="connsiteX39" fmla="*/ 142674 w 550701"/>
                      <a:gd name="connsiteY39" fmla="*/ 458777 h 648985"/>
                      <a:gd name="connsiteX40" fmla="*/ 192673 w 550701"/>
                      <a:gd name="connsiteY40" fmla="*/ 528287 h 648985"/>
                      <a:gd name="connsiteX41" fmla="*/ 208831 w 550701"/>
                      <a:gd name="connsiteY41" fmla="*/ 575237 h 648985"/>
                      <a:gd name="connsiteX42" fmla="*/ 228800 w 550701"/>
                      <a:gd name="connsiteY42" fmla="*/ 600084 h 648985"/>
                      <a:gd name="connsiteX43" fmla="*/ 236726 w 550701"/>
                      <a:gd name="connsiteY43" fmla="*/ 606639 h 648985"/>
                      <a:gd name="connsiteX44" fmla="*/ 251055 w 550701"/>
                      <a:gd name="connsiteY44" fmla="*/ 604352 h 648985"/>
                      <a:gd name="connsiteX45" fmla="*/ 295415 w 550701"/>
                      <a:gd name="connsiteY45" fmla="*/ 597340 h 648985"/>
                      <a:gd name="connsiteX46" fmla="*/ 225599 w 550701"/>
                      <a:gd name="connsiteY46" fmla="*/ 451612 h 648985"/>
                      <a:gd name="connsiteX47" fmla="*/ 180478 w 550701"/>
                      <a:gd name="connsiteY47" fmla="*/ 392772 h 648985"/>
                      <a:gd name="connsiteX48" fmla="*/ 132309 w 550701"/>
                      <a:gd name="connsiteY48" fmla="*/ 337591 h 648985"/>
                      <a:gd name="connsiteX49" fmla="*/ 121638 w 550701"/>
                      <a:gd name="connsiteY49" fmla="*/ 331036 h 648985"/>
                      <a:gd name="connsiteX50" fmla="*/ 127278 w 550701"/>
                      <a:gd name="connsiteY50" fmla="*/ 320518 h 648985"/>
                      <a:gd name="connsiteX51" fmla="*/ 135510 w 550701"/>
                      <a:gd name="connsiteY51" fmla="*/ 311524 h 648985"/>
                      <a:gd name="connsiteX52" fmla="*/ 149229 w 550701"/>
                      <a:gd name="connsiteY52" fmla="*/ 291403 h 648985"/>
                      <a:gd name="connsiteX53" fmla="*/ 150754 w 550701"/>
                      <a:gd name="connsiteY53" fmla="*/ 272348 h 648985"/>
                      <a:gd name="connsiteX54" fmla="*/ 160509 w 550701"/>
                      <a:gd name="connsiteY54" fmla="*/ 258934 h 648985"/>
                      <a:gd name="connsiteX55" fmla="*/ 170112 w 550701"/>
                      <a:gd name="connsiteY55" fmla="*/ 267013 h 648985"/>
                      <a:gd name="connsiteX56" fmla="*/ 169350 w 550701"/>
                      <a:gd name="connsiteY56" fmla="*/ 282714 h 648985"/>
                      <a:gd name="connsiteX57" fmla="*/ 164930 w 550701"/>
                      <a:gd name="connsiteY57" fmla="*/ 295823 h 648985"/>
                      <a:gd name="connsiteX58" fmla="*/ 176972 w 550701"/>
                      <a:gd name="connsiteY58" fmla="*/ 331036 h 648985"/>
                      <a:gd name="connsiteX59" fmla="*/ 186881 w 550701"/>
                      <a:gd name="connsiteY59" fmla="*/ 324481 h 648985"/>
                      <a:gd name="connsiteX60" fmla="*/ 194197 w 550701"/>
                      <a:gd name="connsiteY60" fmla="*/ 315945 h 648985"/>
                      <a:gd name="connsiteX61" fmla="*/ 208068 w 550701"/>
                      <a:gd name="connsiteY61" fmla="*/ 259087 h 648985"/>
                      <a:gd name="connsiteX62" fmla="*/ 239318 w 550701"/>
                      <a:gd name="connsiteY62" fmla="*/ 256800 h 648985"/>
                      <a:gd name="connsiteX63" fmla="*/ 241757 w 550701"/>
                      <a:gd name="connsiteY63" fmla="*/ 257410 h 648985"/>
                      <a:gd name="connsiteX64" fmla="*/ 241757 w 550701"/>
                      <a:gd name="connsiteY64" fmla="*/ 208783 h 648985"/>
                      <a:gd name="connsiteX65" fmla="*/ 253952 w 550701"/>
                      <a:gd name="connsiteY65" fmla="*/ 184393 h 648985"/>
                      <a:gd name="connsiteX66" fmla="*/ 264013 w 550701"/>
                      <a:gd name="connsiteY66" fmla="*/ 213508 h 648985"/>
                      <a:gd name="connsiteX67" fmla="*/ 258982 w 550701"/>
                      <a:gd name="connsiteY67" fmla="*/ 245063 h 648985"/>
                      <a:gd name="connsiteX68" fmla="*/ 258982 w 550701"/>
                      <a:gd name="connsiteY68" fmla="*/ 280275 h 648985"/>
                      <a:gd name="connsiteX69" fmla="*/ 270110 w 550701"/>
                      <a:gd name="connsiteY69" fmla="*/ 312439 h 648985"/>
                      <a:gd name="connsiteX70" fmla="*/ 282610 w 550701"/>
                      <a:gd name="connsiteY70" fmla="*/ 307713 h 648985"/>
                      <a:gd name="connsiteX71" fmla="*/ 284896 w 550701"/>
                      <a:gd name="connsiteY71" fmla="*/ 247197 h 648985"/>
                      <a:gd name="connsiteX72" fmla="*/ 326511 w 550701"/>
                      <a:gd name="connsiteY72" fmla="*/ 252074 h 648985"/>
                      <a:gd name="connsiteX73" fmla="*/ 318737 w 550701"/>
                      <a:gd name="connsiteY73" fmla="*/ 295519 h 648985"/>
                      <a:gd name="connsiteX74" fmla="*/ 311420 w 550701"/>
                      <a:gd name="connsiteY74" fmla="*/ 304055 h 648985"/>
                      <a:gd name="connsiteX75" fmla="*/ 346023 w 550701"/>
                      <a:gd name="connsiteY75" fmla="*/ 293994 h 648985"/>
                      <a:gd name="connsiteX76" fmla="*/ 337791 w 550701"/>
                      <a:gd name="connsiteY76" fmla="*/ 271434 h 648985"/>
                      <a:gd name="connsiteX77" fmla="*/ 376510 w 550701"/>
                      <a:gd name="connsiteY77" fmla="*/ 232258 h 648985"/>
                      <a:gd name="connsiteX78" fmla="*/ 390229 w 550701"/>
                      <a:gd name="connsiteY78" fmla="*/ 237898 h 648985"/>
                      <a:gd name="connsiteX79" fmla="*/ 398613 w 550701"/>
                      <a:gd name="connsiteY79" fmla="*/ 224179 h 648985"/>
                      <a:gd name="connsiteX80" fmla="*/ 408979 w 550701"/>
                      <a:gd name="connsiteY80" fmla="*/ 231801 h 648985"/>
                      <a:gd name="connsiteX81" fmla="*/ 406387 w 550701"/>
                      <a:gd name="connsiteY81" fmla="*/ 250093 h 648985"/>
                      <a:gd name="connsiteX82" fmla="*/ 404253 w 550701"/>
                      <a:gd name="connsiteY82" fmla="*/ 268842 h 648985"/>
                      <a:gd name="connsiteX83" fmla="*/ 418581 w 550701"/>
                      <a:gd name="connsiteY83" fmla="*/ 284391 h 648985"/>
                      <a:gd name="connsiteX84" fmla="*/ 436570 w 550701"/>
                      <a:gd name="connsiteY84" fmla="*/ 278751 h 648985"/>
                      <a:gd name="connsiteX85" fmla="*/ 441295 w 550701"/>
                      <a:gd name="connsiteY85" fmla="*/ 291250 h 648985"/>
                      <a:gd name="connsiteX86" fmla="*/ 437484 w 550701"/>
                      <a:gd name="connsiteY86" fmla="*/ 295976 h 648985"/>
                      <a:gd name="connsiteX87" fmla="*/ 430014 w 550701"/>
                      <a:gd name="connsiteY87" fmla="*/ 312286 h 648985"/>
                      <a:gd name="connsiteX88" fmla="*/ 407607 w 550701"/>
                      <a:gd name="connsiteY88" fmla="*/ 361675 h 648985"/>
                      <a:gd name="connsiteX89" fmla="*/ 355778 w 550701"/>
                      <a:gd name="connsiteY89" fmla="*/ 587737 h 648985"/>
                      <a:gd name="connsiteX90" fmla="*/ 400137 w 550701"/>
                      <a:gd name="connsiteY90" fmla="*/ 580725 h 648985"/>
                      <a:gd name="connsiteX91" fmla="*/ 313249 w 550701"/>
                      <a:gd name="connsiteY91" fmla="*/ 278293 h 648985"/>
                      <a:gd name="connsiteX92" fmla="*/ 315536 w 550701"/>
                      <a:gd name="connsiteY92" fmla="*/ 263660 h 648985"/>
                      <a:gd name="connsiteX93" fmla="*/ 292366 w 550701"/>
                      <a:gd name="connsiteY93" fmla="*/ 261830 h 648985"/>
                      <a:gd name="connsiteX94" fmla="*/ 295262 w 550701"/>
                      <a:gd name="connsiteY94" fmla="*/ 297653 h 648985"/>
                      <a:gd name="connsiteX95" fmla="*/ 313249 w 550701"/>
                      <a:gd name="connsiteY95" fmla="*/ 278293 h 648985"/>
                      <a:gd name="connsiteX96" fmla="*/ 214014 w 550701"/>
                      <a:gd name="connsiteY96" fmla="*/ 274330 h 648985"/>
                      <a:gd name="connsiteX97" fmla="*/ 224532 w 550701"/>
                      <a:gd name="connsiteY97" fmla="*/ 323567 h 648985"/>
                      <a:gd name="connsiteX98" fmla="*/ 229410 w 550701"/>
                      <a:gd name="connsiteY98" fmla="*/ 322804 h 648985"/>
                      <a:gd name="connsiteX99" fmla="*/ 243281 w 550701"/>
                      <a:gd name="connsiteY99" fmla="*/ 286220 h 648985"/>
                      <a:gd name="connsiteX100" fmla="*/ 219654 w 550701"/>
                      <a:gd name="connsiteY100" fmla="*/ 270824 h 648985"/>
                      <a:gd name="connsiteX101" fmla="*/ 213861 w 550701"/>
                      <a:gd name="connsiteY101" fmla="*/ 274482 h 648985"/>
                      <a:gd name="connsiteX102" fmla="*/ 358218 w 550701"/>
                      <a:gd name="connsiteY102" fmla="*/ 284848 h 648985"/>
                      <a:gd name="connsiteX103" fmla="*/ 369650 w 550701"/>
                      <a:gd name="connsiteY103" fmla="*/ 290793 h 648985"/>
                      <a:gd name="connsiteX104" fmla="*/ 385351 w 550701"/>
                      <a:gd name="connsiteY104" fmla="*/ 288811 h 648985"/>
                      <a:gd name="connsiteX105" fmla="*/ 389314 w 550701"/>
                      <a:gd name="connsiteY105" fmla="*/ 273568 h 648985"/>
                      <a:gd name="connsiteX106" fmla="*/ 374681 w 550701"/>
                      <a:gd name="connsiteY106" fmla="*/ 247501 h 648985"/>
                      <a:gd name="connsiteX107" fmla="*/ 358218 w 550701"/>
                      <a:gd name="connsiteY107" fmla="*/ 285000 h 648985"/>
                      <a:gd name="connsiteX108" fmla="*/ 139930 w 550701"/>
                      <a:gd name="connsiteY108" fmla="*/ 331036 h 648985"/>
                      <a:gd name="connsiteX109" fmla="*/ 234897 w 550701"/>
                      <a:gd name="connsiteY109" fmla="*/ 446734 h 648985"/>
                      <a:gd name="connsiteX110" fmla="*/ 305780 w 550701"/>
                      <a:gd name="connsiteY110" fmla="*/ 595968 h 648985"/>
                      <a:gd name="connsiteX111" fmla="*/ 346023 w 550701"/>
                      <a:gd name="connsiteY111" fmla="*/ 589566 h 648985"/>
                      <a:gd name="connsiteX112" fmla="*/ 369498 w 550701"/>
                      <a:gd name="connsiteY112" fmla="*/ 433625 h 648985"/>
                      <a:gd name="connsiteX113" fmla="*/ 424527 w 550701"/>
                      <a:gd name="connsiteY113" fmla="*/ 300701 h 648985"/>
                      <a:gd name="connsiteX114" fmla="*/ 424374 w 550701"/>
                      <a:gd name="connsiteY114" fmla="*/ 299329 h 648985"/>
                      <a:gd name="connsiteX115" fmla="*/ 401661 w 550701"/>
                      <a:gd name="connsiteY115" fmla="*/ 291860 h 648985"/>
                      <a:gd name="connsiteX116" fmla="*/ 358980 w 550701"/>
                      <a:gd name="connsiteY116" fmla="*/ 303750 h 648985"/>
                      <a:gd name="connsiteX117" fmla="*/ 330322 w 550701"/>
                      <a:gd name="connsiteY117" fmla="*/ 319756 h 648985"/>
                      <a:gd name="connsiteX118" fmla="*/ 297244 w 550701"/>
                      <a:gd name="connsiteY118" fmla="*/ 316250 h 648985"/>
                      <a:gd name="connsiteX119" fmla="*/ 263708 w 550701"/>
                      <a:gd name="connsiteY119" fmla="*/ 327530 h 648985"/>
                      <a:gd name="connsiteX120" fmla="*/ 253799 w 550701"/>
                      <a:gd name="connsiteY120" fmla="*/ 317164 h 648985"/>
                      <a:gd name="connsiteX121" fmla="*/ 229715 w 550701"/>
                      <a:gd name="connsiteY121" fmla="*/ 338810 h 648985"/>
                      <a:gd name="connsiteX122" fmla="*/ 203191 w 550701"/>
                      <a:gd name="connsiteY122" fmla="*/ 330274 h 648985"/>
                      <a:gd name="connsiteX123" fmla="*/ 184137 w 550701"/>
                      <a:gd name="connsiteY123" fmla="*/ 345670 h 648985"/>
                      <a:gd name="connsiteX124" fmla="*/ 152278 w 550701"/>
                      <a:gd name="connsiteY124" fmla="*/ 318231 h 648985"/>
                      <a:gd name="connsiteX125" fmla="*/ 151820 w 550701"/>
                      <a:gd name="connsiteY125" fmla="*/ 317774 h 648985"/>
                      <a:gd name="connsiteX126" fmla="*/ 140236 w 550701"/>
                      <a:gd name="connsiteY126" fmla="*/ 331036 h 6489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</a:cxnLst>
                    <a:rect l="l" t="t" r="r" b="b"/>
                    <a:pathLst>
                      <a:path w="550701" h="648985">
                        <a:moveTo>
                          <a:pt x="225904" y="5129"/>
                        </a:moveTo>
                        <a:cubicBezTo>
                          <a:pt x="267671" y="-3559"/>
                          <a:pt x="310505" y="-206"/>
                          <a:pt x="342364" y="7721"/>
                        </a:cubicBezTo>
                        <a:cubicBezTo>
                          <a:pt x="376358" y="16257"/>
                          <a:pt x="406692" y="29672"/>
                          <a:pt x="432148" y="47201"/>
                        </a:cubicBezTo>
                        <a:cubicBezTo>
                          <a:pt x="458825" y="65494"/>
                          <a:pt x="482148" y="86682"/>
                          <a:pt x="501506" y="114578"/>
                        </a:cubicBezTo>
                        <a:cubicBezTo>
                          <a:pt x="520104" y="141254"/>
                          <a:pt x="537329" y="174790"/>
                          <a:pt x="545256" y="217319"/>
                        </a:cubicBezTo>
                        <a:cubicBezTo>
                          <a:pt x="553792" y="262897"/>
                          <a:pt x="551811" y="301768"/>
                          <a:pt x="542664" y="333780"/>
                        </a:cubicBezTo>
                        <a:cubicBezTo>
                          <a:pt x="528488" y="383169"/>
                          <a:pt x="494037" y="416095"/>
                          <a:pt x="480166" y="466094"/>
                        </a:cubicBezTo>
                        <a:cubicBezTo>
                          <a:pt x="475440" y="483319"/>
                          <a:pt x="473154" y="500696"/>
                          <a:pt x="474068" y="520665"/>
                        </a:cubicBezTo>
                        <a:cubicBezTo>
                          <a:pt x="474526" y="531488"/>
                          <a:pt x="474678" y="540787"/>
                          <a:pt x="473154" y="549780"/>
                        </a:cubicBezTo>
                        <a:cubicBezTo>
                          <a:pt x="470257" y="566853"/>
                          <a:pt x="462941" y="580725"/>
                          <a:pt x="454252" y="595359"/>
                        </a:cubicBezTo>
                        <a:cubicBezTo>
                          <a:pt x="449374" y="603590"/>
                          <a:pt x="444953" y="612431"/>
                          <a:pt x="437332" y="615937"/>
                        </a:cubicBezTo>
                        <a:cubicBezTo>
                          <a:pt x="431234" y="618681"/>
                          <a:pt x="421630" y="619291"/>
                          <a:pt x="412027" y="620815"/>
                        </a:cubicBezTo>
                        <a:cubicBezTo>
                          <a:pt x="358827" y="629199"/>
                          <a:pt x="308676" y="637126"/>
                          <a:pt x="255477" y="645662"/>
                        </a:cubicBezTo>
                        <a:cubicBezTo>
                          <a:pt x="244348" y="647339"/>
                          <a:pt x="232459" y="650388"/>
                          <a:pt x="224684" y="648254"/>
                        </a:cubicBezTo>
                        <a:cubicBezTo>
                          <a:pt x="218130" y="646424"/>
                          <a:pt x="212032" y="640022"/>
                          <a:pt x="205477" y="634230"/>
                        </a:cubicBezTo>
                        <a:cubicBezTo>
                          <a:pt x="199075" y="628589"/>
                          <a:pt x="193130" y="623254"/>
                          <a:pt x="188252" y="617767"/>
                        </a:cubicBezTo>
                        <a:cubicBezTo>
                          <a:pt x="176667" y="604809"/>
                          <a:pt x="169350" y="590633"/>
                          <a:pt x="163863" y="571121"/>
                        </a:cubicBezTo>
                        <a:cubicBezTo>
                          <a:pt x="158375" y="551457"/>
                          <a:pt x="151363" y="535909"/>
                          <a:pt x="141760" y="520970"/>
                        </a:cubicBezTo>
                        <a:cubicBezTo>
                          <a:pt x="114016" y="478593"/>
                          <a:pt x="71791" y="457100"/>
                          <a:pt x="42677" y="416552"/>
                        </a:cubicBezTo>
                        <a:cubicBezTo>
                          <a:pt x="23775" y="390181"/>
                          <a:pt x="10360" y="354511"/>
                          <a:pt x="3348" y="310457"/>
                        </a:cubicBezTo>
                        <a:cubicBezTo>
                          <a:pt x="-3511" y="266861"/>
                          <a:pt x="910" y="230429"/>
                          <a:pt x="9903" y="198417"/>
                        </a:cubicBezTo>
                        <a:cubicBezTo>
                          <a:pt x="19049" y="165949"/>
                          <a:pt x="34140" y="137748"/>
                          <a:pt x="52280" y="112749"/>
                        </a:cubicBezTo>
                        <a:cubicBezTo>
                          <a:pt x="79109" y="75859"/>
                          <a:pt x="118132" y="42781"/>
                          <a:pt x="168131" y="22050"/>
                        </a:cubicBezTo>
                        <a:cubicBezTo>
                          <a:pt x="185508" y="14733"/>
                          <a:pt x="204410" y="9550"/>
                          <a:pt x="225904" y="4977"/>
                        </a:cubicBezTo>
                        <a:close/>
                        <a:moveTo>
                          <a:pt x="400594" y="580877"/>
                        </a:moveTo>
                        <a:cubicBezTo>
                          <a:pt x="405472" y="580115"/>
                          <a:pt x="412179" y="580267"/>
                          <a:pt x="415838" y="578438"/>
                        </a:cubicBezTo>
                        <a:cubicBezTo>
                          <a:pt x="417667" y="577524"/>
                          <a:pt x="418887" y="573713"/>
                          <a:pt x="420563" y="570816"/>
                        </a:cubicBezTo>
                        <a:cubicBezTo>
                          <a:pt x="422392" y="567615"/>
                          <a:pt x="424222" y="564872"/>
                          <a:pt x="425289" y="562737"/>
                        </a:cubicBezTo>
                        <a:cubicBezTo>
                          <a:pt x="431692" y="549476"/>
                          <a:pt x="433673" y="538958"/>
                          <a:pt x="432910" y="521580"/>
                        </a:cubicBezTo>
                        <a:cubicBezTo>
                          <a:pt x="430319" y="462587"/>
                          <a:pt x="451050" y="422040"/>
                          <a:pt x="474526" y="382102"/>
                        </a:cubicBezTo>
                        <a:cubicBezTo>
                          <a:pt x="487635" y="359999"/>
                          <a:pt x="501049" y="335914"/>
                          <a:pt x="506384" y="308323"/>
                        </a:cubicBezTo>
                        <a:cubicBezTo>
                          <a:pt x="511720" y="281037"/>
                          <a:pt x="510806" y="243995"/>
                          <a:pt x="501049" y="208783"/>
                        </a:cubicBezTo>
                        <a:cubicBezTo>
                          <a:pt x="484282" y="147047"/>
                          <a:pt x="446325" y="104670"/>
                          <a:pt x="402729" y="77079"/>
                        </a:cubicBezTo>
                        <a:cubicBezTo>
                          <a:pt x="380930" y="63360"/>
                          <a:pt x="356845" y="53146"/>
                          <a:pt x="327731" y="46744"/>
                        </a:cubicBezTo>
                        <a:cubicBezTo>
                          <a:pt x="300902" y="40952"/>
                          <a:pt x="265080" y="38970"/>
                          <a:pt x="230019" y="46135"/>
                        </a:cubicBezTo>
                        <a:cubicBezTo>
                          <a:pt x="160661" y="60463"/>
                          <a:pt x="114627" y="96591"/>
                          <a:pt x="82615" y="140492"/>
                        </a:cubicBezTo>
                        <a:cubicBezTo>
                          <a:pt x="66762" y="162290"/>
                          <a:pt x="55024" y="187442"/>
                          <a:pt x="47707" y="215642"/>
                        </a:cubicBezTo>
                        <a:cubicBezTo>
                          <a:pt x="40238" y="244910"/>
                          <a:pt x="38256" y="276921"/>
                          <a:pt x="45573" y="315030"/>
                        </a:cubicBezTo>
                        <a:cubicBezTo>
                          <a:pt x="52585" y="351920"/>
                          <a:pt x="65847" y="379358"/>
                          <a:pt x="83529" y="401156"/>
                        </a:cubicBezTo>
                        <a:cubicBezTo>
                          <a:pt x="101212" y="422954"/>
                          <a:pt x="122096" y="438808"/>
                          <a:pt x="142674" y="458777"/>
                        </a:cubicBezTo>
                        <a:cubicBezTo>
                          <a:pt x="160967" y="476459"/>
                          <a:pt x="179716" y="499629"/>
                          <a:pt x="192673" y="528287"/>
                        </a:cubicBezTo>
                        <a:cubicBezTo>
                          <a:pt x="198923" y="542464"/>
                          <a:pt x="201819" y="561213"/>
                          <a:pt x="208831" y="575237"/>
                        </a:cubicBezTo>
                        <a:cubicBezTo>
                          <a:pt x="213709" y="585145"/>
                          <a:pt x="221179" y="592920"/>
                          <a:pt x="228800" y="600084"/>
                        </a:cubicBezTo>
                        <a:cubicBezTo>
                          <a:pt x="231392" y="602523"/>
                          <a:pt x="234288" y="606334"/>
                          <a:pt x="236726" y="606639"/>
                        </a:cubicBezTo>
                        <a:cubicBezTo>
                          <a:pt x="240537" y="607248"/>
                          <a:pt x="246482" y="605114"/>
                          <a:pt x="251055" y="604352"/>
                        </a:cubicBezTo>
                        <a:cubicBezTo>
                          <a:pt x="266299" y="601913"/>
                          <a:pt x="280933" y="599627"/>
                          <a:pt x="295415" y="597340"/>
                        </a:cubicBezTo>
                        <a:cubicBezTo>
                          <a:pt x="280780" y="538195"/>
                          <a:pt x="254714" y="492008"/>
                          <a:pt x="225599" y="451612"/>
                        </a:cubicBezTo>
                        <a:cubicBezTo>
                          <a:pt x="210965" y="431186"/>
                          <a:pt x="196332" y="411522"/>
                          <a:pt x="180478" y="392772"/>
                        </a:cubicBezTo>
                        <a:cubicBezTo>
                          <a:pt x="164777" y="374023"/>
                          <a:pt x="149076" y="355425"/>
                          <a:pt x="132309" y="337591"/>
                        </a:cubicBezTo>
                        <a:cubicBezTo>
                          <a:pt x="127125" y="337896"/>
                          <a:pt x="122400" y="336371"/>
                          <a:pt x="121638" y="331036"/>
                        </a:cubicBezTo>
                        <a:cubicBezTo>
                          <a:pt x="120876" y="326311"/>
                          <a:pt x="124992" y="322957"/>
                          <a:pt x="127278" y="320518"/>
                        </a:cubicBezTo>
                        <a:cubicBezTo>
                          <a:pt x="130479" y="317164"/>
                          <a:pt x="133376" y="313963"/>
                          <a:pt x="135510" y="311524"/>
                        </a:cubicBezTo>
                        <a:cubicBezTo>
                          <a:pt x="140692" y="305579"/>
                          <a:pt x="148162" y="298110"/>
                          <a:pt x="149229" y="291403"/>
                        </a:cubicBezTo>
                        <a:cubicBezTo>
                          <a:pt x="150143" y="286220"/>
                          <a:pt x="149229" y="279208"/>
                          <a:pt x="150754" y="272348"/>
                        </a:cubicBezTo>
                        <a:cubicBezTo>
                          <a:pt x="151972" y="266861"/>
                          <a:pt x="154107" y="259544"/>
                          <a:pt x="160509" y="258934"/>
                        </a:cubicBezTo>
                        <a:cubicBezTo>
                          <a:pt x="164168" y="258629"/>
                          <a:pt x="168588" y="262592"/>
                          <a:pt x="170112" y="267013"/>
                        </a:cubicBezTo>
                        <a:cubicBezTo>
                          <a:pt x="171941" y="272958"/>
                          <a:pt x="170570" y="278293"/>
                          <a:pt x="169350" y="282714"/>
                        </a:cubicBezTo>
                        <a:cubicBezTo>
                          <a:pt x="168283" y="286982"/>
                          <a:pt x="165387" y="291403"/>
                          <a:pt x="164930" y="295823"/>
                        </a:cubicBezTo>
                        <a:cubicBezTo>
                          <a:pt x="164168" y="306189"/>
                          <a:pt x="169350" y="330883"/>
                          <a:pt x="176972" y="331036"/>
                        </a:cubicBezTo>
                        <a:cubicBezTo>
                          <a:pt x="181697" y="331036"/>
                          <a:pt x="184441" y="326920"/>
                          <a:pt x="186881" y="324481"/>
                        </a:cubicBezTo>
                        <a:cubicBezTo>
                          <a:pt x="189929" y="321432"/>
                          <a:pt x="192521" y="319756"/>
                          <a:pt x="194197" y="315945"/>
                        </a:cubicBezTo>
                        <a:cubicBezTo>
                          <a:pt x="186881" y="293842"/>
                          <a:pt x="193130" y="269452"/>
                          <a:pt x="208068" y="259087"/>
                        </a:cubicBezTo>
                        <a:cubicBezTo>
                          <a:pt x="216453" y="253294"/>
                          <a:pt x="230019" y="251922"/>
                          <a:pt x="239318" y="256800"/>
                        </a:cubicBezTo>
                        <a:cubicBezTo>
                          <a:pt x="239623" y="257410"/>
                          <a:pt x="241910" y="259544"/>
                          <a:pt x="241757" y="257410"/>
                        </a:cubicBezTo>
                        <a:cubicBezTo>
                          <a:pt x="240537" y="241099"/>
                          <a:pt x="240842" y="223569"/>
                          <a:pt x="241757" y="208783"/>
                        </a:cubicBezTo>
                        <a:cubicBezTo>
                          <a:pt x="242366" y="199637"/>
                          <a:pt x="242824" y="184850"/>
                          <a:pt x="253952" y="184393"/>
                        </a:cubicBezTo>
                        <a:cubicBezTo>
                          <a:pt x="263708" y="183936"/>
                          <a:pt x="264927" y="203295"/>
                          <a:pt x="264013" y="213508"/>
                        </a:cubicBezTo>
                        <a:cubicBezTo>
                          <a:pt x="263251" y="223721"/>
                          <a:pt x="260355" y="234544"/>
                          <a:pt x="258982" y="245063"/>
                        </a:cubicBezTo>
                        <a:cubicBezTo>
                          <a:pt x="257306" y="257257"/>
                          <a:pt x="257763" y="267166"/>
                          <a:pt x="258982" y="280275"/>
                        </a:cubicBezTo>
                        <a:cubicBezTo>
                          <a:pt x="260049" y="290488"/>
                          <a:pt x="262793" y="310762"/>
                          <a:pt x="270110" y="312439"/>
                        </a:cubicBezTo>
                        <a:cubicBezTo>
                          <a:pt x="274835" y="313506"/>
                          <a:pt x="278342" y="309390"/>
                          <a:pt x="282610" y="307713"/>
                        </a:cubicBezTo>
                        <a:cubicBezTo>
                          <a:pt x="267976" y="289574"/>
                          <a:pt x="269500" y="258934"/>
                          <a:pt x="284896" y="247197"/>
                        </a:cubicBezTo>
                        <a:cubicBezTo>
                          <a:pt x="298463" y="236983"/>
                          <a:pt x="318280" y="239575"/>
                          <a:pt x="326511" y="252074"/>
                        </a:cubicBezTo>
                        <a:cubicBezTo>
                          <a:pt x="337182" y="268385"/>
                          <a:pt x="326664" y="286220"/>
                          <a:pt x="318737" y="295519"/>
                        </a:cubicBezTo>
                        <a:cubicBezTo>
                          <a:pt x="316145" y="298415"/>
                          <a:pt x="313097" y="300701"/>
                          <a:pt x="311420" y="304055"/>
                        </a:cubicBezTo>
                        <a:cubicBezTo>
                          <a:pt x="323309" y="306341"/>
                          <a:pt x="340840" y="302988"/>
                          <a:pt x="346023" y="293994"/>
                        </a:cubicBezTo>
                        <a:cubicBezTo>
                          <a:pt x="341449" y="288811"/>
                          <a:pt x="338249" y="280885"/>
                          <a:pt x="337791" y="271434"/>
                        </a:cubicBezTo>
                        <a:cubicBezTo>
                          <a:pt x="336876" y="250398"/>
                          <a:pt x="354864" y="229057"/>
                          <a:pt x="376510" y="232258"/>
                        </a:cubicBezTo>
                        <a:cubicBezTo>
                          <a:pt x="381236" y="232868"/>
                          <a:pt x="385046" y="235459"/>
                          <a:pt x="390229" y="237898"/>
                        </a:cubicBezTo>
                        <a:cubicBezTo>
                          <a:pt x="391143" y="231953"/>
                          <a:pt x="392058" y="225094"/>
                          <a:pt x="398613" y="224179"/>
                        </a:cubicBezTo>
                        <a:cubicBezTo>
                          <a:pt x="402423" y="223721"/>
                          <a:pt x="407607" y="227228"/>
                          <a:pt x="408979" y="231801"/>
                        </a:cubicBezTo>
                        <a:cubicBezTo>
                          <a:pt x="410808" y="237898"/>
                          <a:pt x="407759" y="244758"/>
                          <a:pt x="406387" y="250093"/>
                        </a:cubicBezTo>
                        <a:cubicBezTo>
                          <a:pt x="404863" y="255885"/>
                          <a:pt x="402423" y="261830"/>
                          <a:pt x="404253" y="268842"/>
                        </a:cubicBezTo>
                        <a:cubicBezTo>
                          <a:pt x="405930" y="274940"/>
                          <a:pt x="413399" y="284086"/>
                          <a:pt x="418581" y="284391"/>
                        </a:cubicBezTo>
                        <a:cubicBezTo>
                          <a:pt x="425594" y="285000"/>
                          <a:pt x="430777" y="278446"/>
                          <a:pt x="436570" y="278751"/>
                        </a:cubicBezTo>
                        <a:cubicBezTo>
                          <a:pt x="444191" y="279360"/>
                          <a:pt x="444191" y="287440"/>
                          <a:pt x="441295" y="291250"/>
                        </a:cubicBezTo>
                        <a:cubicBezTo>
                          <a:pt x="440075" y="292927"/>
                          <a:pt x="438551" y="293994"/>
                          <a:pt x="437484" y="295976"/>
                        </a:cubicBezTo>
                        <a:cubicBezTo>
                          <a:pt x="434588" y="300854"/>
                          <a:pt x="432454" y="306799"/>
                          <a:pt x="430014" y="312286"/>
                        </a:cubicBezTo>
                        <a:cubicBezTo>
                          <a:pt x="422545" y="328902"/>
                          <a:pt x="414771" y="344907"/>
                          <a:pt x="407607" y="361675"/>
                        </a:cubicBezTo>
                        <a:cubicBezTo>
                          <a:pt x="379406" y="427223"/>
                          <a:pt x="349834" y="502830"/>
                          <a:pt x="355778" y="587737"/>
                        </a:cubicBezTo>
                        <a:cubicBezTo>
                          <a:pt x="371174" y="585298"/>
                          <a:pt x="385046" y="583011"/>
                          <a:pt x="400137" y="580725"/>
                        </a:cubicBezTo>
                        <a:close/>
                        <a:moveTo>
                          <a:pt x="313249" y="278293"/>
                        </a:moveTo>
                        <a:cubicBezTo>
                          <a:pt x="315231" y="274787"/>
                          <a:pt x="316907" y="268842"/>
                          <a:pt x="315536" y="263660"/>
                        </a:cubicBezTo>
                        <a:cubicBezTo>
                          <a:pt x="312792" y="253599"/>
                          <a:pt x="298158" y="254818"/>
                          <a:pt x="292366" y="261830"/>
                        </a:cubicBezTo>
                        <a:cubicBezTo>
                          <a:pt x="286116" y="269452"/>
                          <a:pt x="287031" y="289116"/>
                          <a:pt x="295262" y="297653"/>
                        </a:cubicBezTo>
                        <a:cubicBezTo>
                          <a:pt x="301511" y="291250"/>
                          <a:pt x="308676" y="286677"/>
                          <a:pt x="313249" y="278293"/>
                        </a:cubicBezTo>
                        <a:close/>
                        <a:moveTo>
                          <a:pt x="214014" y="274330"/>
                        </a:moveTo>
                        <a:cubicBezTo>
                          <a:pt x="203191" y="286068"/>
                          <a:pt x="203648" y="323109"/>
                          <a:pt x="224532" y="323567"/>
                        </a:cubicBezTo>
                        <a:cubicBezTo>
                          <a:pt x="226057" y="323567"/>
                          <a:pt x="227733" y="323567"/>
                          <a:pt x="229410" y="322804"/>
                        </a:cubicBezTo>
                        <a:cubicBezTo>
                          <a:pt x="239470" y="319298"/>
                          <a:pt x="245720" y="299482"/>
                          <a:pt x="243281" y="286220"/>
                        </a:cubicBezTo>
                        <a:cubicBezTo>
                          <a:pt x="241148" y="274330"/>
                          <a:pt x="231239" y="266403"/>
                          <a:pt x="219654" y="270824"/>
                        </a:cubicBezTo>
                        <a:cubicBezTo>
                          <a:pt x="217215" y="271739"/>
                          <a:pt x="215233" y="272806"/>
                          <a:pt x="213861" y="274482"/>
                        </a:cubicBezTo>
                        <a:close/>
                        <a:moveTo>
                          <a:pt x="358218" y="284848"/>
                        </a:moveTo>
                        <a:cubicBezTo>
                          <a:pt x="360352" y="287440"/>
                          <a:pt x="365229" y="290183"/>
                          <a:pt x="369650" y="290793"/>
                        </a:cubicBezTo>
                        <a:cubicBezTo>
                          <a:pt x="373461" y="291403"/>
                          <a:pt x="381388" y="291708"/>
                          <a:pt x="385351" y="288811"/>
                        </a:cubicBezTo>
                        <a:cubicBezTo>
                          <a:pt x="388705" y="286372"/>
                          <a:pt x="389772" y="279208"/>
                          <a:pt x="389314" y="273568"/>
                        </a:cubicBezTo>
                        <a:cubicBezTo>
                          <a:pt x="388400" y="260916"/>
                          <a:pt x="382607" y="250245"/>
                          <a:pt x="374681" y="247501"/>
                        </a:cubicBezTo>
                        <a:cubicBezTo>
                          <a:pt x="355321" y="247501"/>
                          <a:pt x="347700" y="272501"/>
                          <a:pt x="358218" y="285000"/>
                        </a:cubicBezTo>
                        <a:close/>
                        <a:moveTo>
                          <a:pt x="139930" y="331036"/>
                        </a:moveTo>
                        <a:cubicBezTo>
                          <a:pt x="173314" y="367620"/>
                          <a:pt x="205935" y="404662"/>
                          <a:pt x="234897" y="446734"/>
                        </a:cubicBezTo>
                        <a:cubicBezTo>
                          <a:pt x="263708" y="488806"/>
                          <a:pt x="291146" y="535299"/>
                          <a:pt x="305780" y="595968"/>
                        </a:cubicBezTo>
                        <a:cubicBezTo>
                          <a:pt x="319194" y="593834"/>
                          <a:pt x="332609" y="591700"/>
                          <a:pt x="346023" y="589566"/>
                        </a:cubicBezTo>
                        <a:cubicBezTo>
                          <a:pt x="340840" y="529506"/>
                          <a:pt x="354712" y="479813"/>
                          <a:pt x="369498" y="433625"/>
                        </a:cubicBezTo>
                        <a:cubicBezTo>
                          <a:pt x="384436" y="386980"/>
                          <a:pt x="405015" y="344298"/>
                          <a:pt x="424527" y="300701"/>
                        </a:cubicBezTo>
                        <a:cubicBezTo>
                          <a:pt x="424984" y="300396"/>
                          <a:pt x="425899" y="298720"/>
                          <a:pt x="424374" y="299329"/>
                        </a:cubicBezTo>
                        <a:cubicBezTo>
                          <a:pt x="412941" y="302073"/>
                          <a:pt x="408064" y="295976"/>
                          <a:pt x="401661" y="291860"/>
                        </a:cubicBezTo>
                        <a:cubicBezTo>
                          <a:pt x="398918" y="306494"/>
                          <a:pt x="371174" y="309847"/>
                          <a:pt x="358980" y="303750"/>
                        </a:cubicBezTo>
                        <a:cubicBezTo>
                          <a:pt x="353187" y="311219"/>
                          <a:pt x="342822" y="317774"/>
                          <a:pt x="330322" y="319756"/>
                        </a:cubicBezTo>
                        <a:cubicBezTo>
                          <a:pt x="318127" y="321585"/>
                          <a:pt x="306085" y="318993"/>
                          <a:pt x="297244" y="316250"/>
                        </a:cubicBezTo>
                        <a:cubicBezTo>
                          <a:pt x="290231" y="322195"/>
                          <a:pt x="275140" y="331951"/>
                          <a:pt x="263708" y="327530"/>
                        </a:cubicBezTo>
                        <a:cubicBezTo>
                          <a:pt x="258830" y="325701"/>
                          <a:pt x="257306" y="321432"/>
                          <a:pt x="253799" y="317164"/>
                        </a:cubicBezTo>
                        <a:cubicBezTo>
                          <a:pt x="250141" y="326615"/>
                          <a:pt x="242519" y="336676"/>
                          <a:pt x="229715" y="338810"/>
                        </a:cubicBezTo>
                        <a:cubicBezTo>
                          <a:pt x="218739" y="340639"/>
                          <a:pt x="210508" y="335456"/>
                          <a:pt x="203191" y="330274"/>
                        </a:cubicBezTo>
                        <a:cubicBezTo>
                          <a:pt x="196941" y="335761"/>
                          <a:pt x="193130" y="342926"/>
                          <a:pt x="184137" y="345670"/>
                        </a:cubicBezTo>
                        <a:cubicBezTo>
                          <a:pt x="164930" y="351310"/>
                          <a:pt x="155631" y="337286"/>
                          <a:pt x="152278" y="318231"/>
                        </a:cubicBezTo>
                        <a:cubicBezTo>
                          <a:pt x="152278" y="317927"/>
                          <a:pt x="152278" y="317622"/>
                          <a:pt x="151820" y="317774"/>
                        </a:cubicBezTo>
                        <a:cubicBezTo>
                          <a:pt x="149229" y="323109"/>
                          <a:pt x="143284" y="326006"/>
                          <a:pt x="140236" y="33103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18" name="Freeform: Shape 17">
                    <a:extLst>
                      <a:ext uri="{FF2B5EF4-FFF2-40B4-BE49-F238E27FC236}">
                        <a16:creationId xmlns:a16="http://schemas.microsoft.com/office/drawing/2014/main" id="{1E47EFED-F87A-BA1B-8A95-BEB6B9C29C39}"/>
                      </a:ext>
                    </a:extLst>
                  </p:cNvPr>
                  <p:cNvSpPr/>
                  <p:nvPr/>
                </p:nvSpPr>
                <p:spPr>
                  <a:xfrm>
                    <a:off x="9663715" y="3501956"/>
                    <a:ext cx="208814" cy="59095"/>
                  </a:xfrm>
                  <a:custGeom>
                    <a:avLst/>
                    <a:gdLst>
                      <a:gd name="connsiteX0" fmla="*/ 10548 w 208814"/>
                      <a:gd name="connsiteY0" fmla="*/ 29118 h 59095"/>
                      <a:gd name="connsiteX1" fmla="*/ 58413 w 208814"/>
                      <a:gd name="connsiteY1" fmla="*/ 21039 h 59095"/>
                      <a:gd name="connsiteX2" fmla="*/ 153227 w 208814"/>
                      <a:gd name="connsiteY2" fmla="*/ 6101 h 59095"/>
                      <a:gd name="connsiteX3" fmla="*/ 177007 w 208814"/>
                      <a:gd name="connsiteY3" fmla="*/ 2290 h 59095"/>
                      <a:gd name="connsiteX4" fmla="*/ 198806 w 208814"/>
                      <a:gd name="connsiteY4" fmla="*/ 766 h 59095"/>
                      <a:gd name="connsiteX5" fmla="*/ 208714 w 208814"/>
                      <a:gd name="connsiteY5" fmla="*/ 13875 h 59095"/>
                      <a:gd name="connsiteX6" fmla="*/ 201854 w 208814"/>
                      <a:gd name="connsiteY6" fmla="*/ 28661 h 59095"/>
                      <a:gd name="connsiteX7" fmla="*/ 178684 w 208814"/>
                      <a:gd name="connsiteY7" fmla="*/ 33234 h 59095"/>
                      <a:gd name="connsiteX8" fmla="*/ 34175 w 208814"/>
                      <a:gd name="connsiteY8" fmla="*/ 56100 h 59095"/>
                      <a:gd name="connsiteX9" fmla="*/ 11158 w 208814"/>
                      <a:gd name="connsiteY9" fmla="*/ 58844 h 59095"/>
                      <a:gd name="connsiteX10" fmla="*/ 9633 w 208814"/>
                      <a:gd name="connsiteY10" fmla="*/ 29271 h 59095"/>
                      <a:gd name="connsiteX11" fmla="*/ 10548 w 208814"/>
                      <a:gd name="connsiteY11" fmla="*/ 29271 h 590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08814" h="59095">
                        <a:moveTo>
                          <a:pt x="10548" y="29118"/>
                        </a:moveTo>
                        <a:cubicBezTo>
                          <a:pt x="23505" y="24850"/>
                          <a:pt x="43474" y="23478"/>
                          <a:pt x="58413" y="21039"/>
                        </a:cubicBezTo>
                        <a:cubicBezTo>
                          <a:pt x="88900" y="16162"/>
                          <a:pt x="120607" y="11284"/>
                          <a:pt x="153227" y="6101"/>
                        </a:cubicBezTo>
                        <a:cubicBezTo>
                          <a:pt x="163288" y="4424"/>
                          <a:pt x="169843" y="3509"/>
                          <a:pt x="177007" y="2290"/>
                        </a:cubicBezTo>
                        <a:cubicBezTo>
                          <a:pt x="186610" y="766"/>
                          <a:pt x="193470" y="-1064"/>
                          <a:pt x="198806" y="766"/>
                        </a:cubicBezTo>
                        <a:cubicBezTo>
                          <a:pt x="203531" y="2290"/>
                          <a:pt x="207952" y="7320"/>
                          <a:pt x="208714" y="13875"/>
                        </a:cubicBezTo>
                        <a:cubicBezTo>
                          <a:pt x="209476" y="20430"/>
                          <a:pt x="205817" y="26375"/>
                          <a:pt x="201854" y="28661"/>
                        </a:cubicBezTo>
                        <a:cubicBezTo>
                          <a:pt x="197434" y="31253"/>
                          <a:pt x="187221" y="31862"/>
                          <a:pt x="178684" y="33234"/>
                        </a:cubicBezTo>
                        <a:cubicBezTo>
                          <a:pt x="129905" y="41008"/>
                          <a:pt x="84174" y="48173"/>
                          <a:pt x="34175" y="56100"/>
                        </a:cubicBezTo>
                        <a:cubicBezTo>
                          <a:pt x="26402" y="57319"/>
                          <a:pt x="16188" y="59910"/>
                          <a:pt x="11158" y="58844"/>
                        </a:cubicBezTo>
                        <a:cubicBezTo>
                          <a:pt x="-2256" y="55795"/>
                          <a:pt x="-4543" y="33844"/>
                          <a:pt x="9633" y="29271"/>
                        </a:cubicBezTo>
                        <a:cubicBezTo>
                          <a:pt x="9938" y="29271"/>
                          <a:pt x="10243" y="29271"/>
                          <a:pt x="10548" y="2927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19" name="Freeform: Shape 18">
                    <a:extLst>
                      <a:ext uri="{FF2B5EF4-FFF2-40B4-BE49-F238E27FC236}">
                        <a16:creationId xmlns:a16="http://schemas.microsoft.com/office/drawing/2014/main" id="{367E5DA1-3346-F75D-284F-9AD319E4FCCD}"/>
                      </a:ext>
                    </a:extLst>
                  </p:cNvPr>
                  <p:cNvSpPr/>
                  <p:nvPr/>
                </p:nvSpPr>
                <p:spPr>
                  <a:xfrm>
                    <a:off x="9670513" y="3545203"/>
                    <a:ext cx="208704" cy="59005"/>
                  </a:xfrm>
                  <a:custGeom>
                    <a:avLst/>
                    <a:gdLst>
                      <a:gd name="connsiteX0" fmla="*/ 9695 w 208704"/>
                      <a:gd name="connsiteY0" fmla="*/ 29467 h 59005"/>
                      <a:gd name="connsiteX1" fmla="*/ 33780 w 208704"/>
                      <a:gd name="connsiteY1" fmla="*/ 25199 h 59005"/>
                      <a:gd name="connsiteX2" fmla="*/ 152374 w 208704"/>
                      <a:gd name="connsiteY2" fmla="*/ 6450 h 59005"/>
                      <a:gd name="connsiteX3" fmla="*/ 176154 w 208704"/>
                      <a:gd name="connsiteY3" fmla="*/ 2639 h 59005"/>
                      <a:gd name="connsiteX4" fmla="*/ 198258 w 208704"/>
                      <a:gd name="connsiteY4" fmla="*/ 505 h 59005"/>
                      <a:gd name="connsiteX5" fmla="*/ 208623 w 208704"/>
                      <a:gd name="connsiteY5" fmla="*/ 13919 h 59005"/>
                      <a:gd name="connsiteX6" fmla="*/ 202221 w 208704"/>
                      <a:gd name="connsiteY6" fmla="*/ 28248 h 59005"/>
                      <a:gd name="connsiteX7" fmla="*/ 179203 w 208704"/>
                      <a:gd name="connsiteY7" fmla="*/ 33278 h 59005"/>
                      <a:gd name="connsiteX8" fmla="*/ 33780 w 208704"/>
                      <a:gd name="connsiteY8" fmla="*/ 56296 h 59005"/>
                      <a:gd name="connsiteX9" fmla="*/ 10762 w 208704"/>
                      <a:gd name="connsiteY9" fmla="*/ 58582 h 59005"/>
                      <a:gd name="connsiteX10" fmla="*/ 9848 w 208704"/>
                      <a:gd name="connsiteY10" fmla="*/ 29315 h 590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08704" h="59005">
                        <a:moveTo>
                          <a:pt x="9695" y="29467"/>
                        </a:moveTo>
                        <a:cubicBezTo>
                          <a:pt x="15641" y="27333"/>
                          <a:pt x="26310" y="26266"/>
                          <a:pt x="33780" y="25199"/>
                        </a:cubicBezTo>
                        <a:cubicBezTo>
                          <a:pt x="73566" y="18949"/>
                          <a:pt x="111675" y="12852"/>
                          <a:pt x="152374" y="6450"/>
                        </a:cubicBezTo>
                        <a:cubicBezTo>
                          <a:pt x="162436" y="4925"/>
                          <a:pt x="169295" y="3706"/>
                          <a:pt x="176154" y="2639"/>
                        </a:cubicBezTo>
                        <a:cubicBezTo>
                          <a:pt x="185301" y="1267"/>
                          <a:pt x="193074" y="-1020"/>
                          <a:pt x="198258" y="505"/>
                        </a:cubicBezTo>
                        <a:cubicBezTo>
                          <a:pt x="202221" y="1724"/>
                          <a:pt x="207861" y="6297"/>
                          <a:pt x="208623" y="13919"/>
                        </a:cubicBezTo>
                        <a:cubicBezTo>
                          <a:pt x="209233" y="19407"/>
                          <a:pt x="206337" y="25352"/>
                          <a:pt x="202221" y="28248"/>
                        </a:cubicBezTo>
                        <a:cubicBezTo>
                          <a:pt x="197952" y="31144"/>
                          <a:pt x="187434" y="31906"/>
                          <a:pt x="179203" y="33278"/>
                        </a:cubicBezTo>
                        <a:cubicBezTo>
                          <a:pt x="130271" y="41052"/>
                          <a:pt x="83473" y="48522"/>
                          <a:pt x="33780" y="56296"/>
                        </a:cubicBezTo>
                        <a:cubicBezTo>
                          <a:pt x="25244" y="57668"/>
                          <a:pt x="15488" y="59954"/>
                          <a:pt x="10762" y="58582"/>
                        </a:cubicBezTo>
                        <a:cubicBezTo>
                          <a:pt x="-2804" y="54772"/>
                          <a:pt x="-4024" y="34193"/>
                          <a:pt x="9848" y="2931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20" name="Freeform: Shape 19">
                    <a:extLst>
                      <a:ext uri="{FF2B5EF4-FFF2-40B4-BE49-F238E27FC236}">
                        <a16:creationId xmlns:a16="http://schemas.microsoft.com/office/drawing/2014/main" id="{3305354D-07F8-0059-7390-26183545BEF9}"/>
                      </a:ext>
                    </a:extLst>
                  </p:cNvPr>
                  <p:cNvSpPr/>
                  <p:nvPr/>
                </p:nvSpPr>
                <p:spPr>
                  <a:xfrm>
                    <a:off x="9692464" y="3590233"/>
                    <a:ext cx="178622" cy="55312"/>
                  </a:xfrm>
                  <a:custGeom>
                    <a:avLst/>
                    <a:gdLst>
                      <a:gd name="connsiteX0" fmla="*/ 8475 w 178622"/>
                      <a:gd name="connsiteY0" fmla="*/ 25291 h 55312"/>
                      <a:gd name="connsiteX1" fmla="*/ 48566 w 178622"/>
                      <a:gd name="connsiteY1" fmla="*/ 18431 h 55312"/>
                      <a:gd name="connsiteX2" fmla="*/ 147496 w 178622"/>
                      <a:gd name="connsiteY2" fmla="*/ 2730 h 55312"/>
                      <a:gd name="connsiteX3" fmla="*/ 166856 w 178622"/>
                      <a:gd name="connsiteY3" fmla="*/ 139 h 55312"/>
                      <a:gd name="connsiteX4" fmla="*/ 177679 w 178622"/>
                      <a:gd name="connsiteY4" fmla="*/ 10352 h 55312"/>
                      <a:gd name="connsiteX5" fmla="*/ 171581 w 178622"/>
                      <a:gd name="connsiteY5" fmla="*/ 29711 h 55312"/>
                      <a:gd name="connsiteX6" fmla="*/ 151917 w 178622"/>
                      <a:gd name="connsiteY6" fmla="*/ 33370 h 55312"/>
                      <a:gd name="connsiteX7" fmla="*/ 31188 w 178622"/>
                      <a:gd name="connsiteY7" fmla="*/ 52424 h 55312"/>
                      <a:gd name="connsiteX8" fmla="*/ 11372 w 178622"/>
                      <a:gd name="connsiteY8" fmla="*/ 55168 h 55312"/>
                      <a:gd name="connsiteX9" fmla="*/ 8475 w 178622"/>
                      <a:gd name="connsiteY9" fmla="*/ 25291 h 553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78622" h="55312">
                        <a:moveTo>
                          <a:pt x="8475" y="25291"/>
                        </a:moveTo>
                        <a:cubicBezTo>
                          <a:pt x="18536" y="21480"/>
                          <a:pt x="36524" y="20413"/>
                          <a:pt x="48566" y="18431"/>
                        </a:cubicBezTo>
                        <a:cubicBezTo>
                          <a:pt x="81796" y="13096"/>
                          <a:pt x="113351" y="8218"/>
                          <a:pt x="147496" y="2730"/>
                        </a:cubicBezTo>
                        <a:cubicBezTo>
                          <a:pt x="152679" y="1968"/>
                          <a:pt x="162435" y="-623"/>
                          <a:pt x="166856" y="139"/>
                        </a:cubicBezTo>
                        <a:cubicBezTo>
                          <a:pt x="171886" y="901"/>
                          <a:pt x="176459" y="6694"/>
                          <a:pt x="177679" y="10352"/>
                        </a:cubicBezTo>
                        <a:cubicBezTo>
                          <a:pt x="180575" y="19346"/>
                          <a:pt x="176307" y="27272"/>
                          <a:pt x="171581" y="29711"/>
                        </a:cubicBezTo>
                        <a:cubicBezTo>
                          <a:pt x="167465" y="31845"/>
                          <a:pt x="159234" y="32150"/>
                          <a:pt x="151917" y="33370"/>
                        </a:cubicBezTo>
                        <a:cubicBezTo>
                          <a:pt x="110454" y="39924"/>
                          <a:pt x="73108" y="45869"/>
                          <a:pt x="31188" y="52424"/>
                        </a:cubicBezTo>
                        <a:cubicBezTo>
                          <a:pt x="24329" y="53491"/>
                          <a:pt x="16250" y="55930"/>
                          <a:pt x="11372" y="55168"/>
                        </a:cubicBezTo>
                        <a:cubicBezTo>
                          <a:pt x="-671" y="53339"/>
                          <a:pt x="-5396" y="30778"/>
                          <a:pt x="8475" y="252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21" name="Freeform: Shape 20">
                    <a:extLst>
                      <a:ext uri="{FF2B5EF4-FFF2-40B4-BE49-F238E27FC236}">
                        <a16:creationId xmlns:a16="http://schemas.microsoft.com/office/drawing/2014/main" id="{94CCDF38-FAF5-8EDF-F9B5-4049E783D38B}"/>
                      </a:ext>
                    </a:extLst>
                  </p:cNvPr>
                  <p:cNvSpPr/>
                  <p:nvPr/>
                </p:nvSpPr>
                <p:spPr>
                  <a:xfrm>
                    <a:off x="9736575" y="3639707"/>
                    <a:ext cx="103442" cy="42542"/>
                  </a:xfrm>
                  <a:custGeom>
                    <a:avLst/>
                    <a:gdLst>
                      <a:gd name="connsiteX0" fmla="*/ 11771 w 103442"/>
                      <a:gd name="connsiteY0" fmla="*/ 12248 h 42542"/>
                      <a:gd name="connsiteX1" fmla="*/ 52929 w 103442"/>
                      <a:gd name="connsiteY1" fmla="*/ 5389 h 42542"/>
                      <a:gd name="connsiteX2" fmla="*/ 73051 w 103442"/>
                      <a:gd name="connsiteY2" fmla="*/ 2187 h 42542"/>
                      <a:gd name="connsiteX3" fmla="*/ 92105 w 103442"/>
                      <a:gd name="connsiteY3" fmla="*/ 511 h 42542"/>
                      <a:gd name="connsiteX4" fmla="*/ 96525 w 103442"/>
                      <a:gd name="connsiteY4" fmla="*/ 28711 h 42542"/>
                      <a:gd name="connsiteX5" fmla="*/ 75642 w 103442"/>
                      <a:gd name="connsiteY5" fmla="*/ 32979 h 42542"/>
                      <a:gd name="connsiteX6" fmla="*/ 32198 w 103442"/>
                      <a:gd name="connsiteY6" fmla="*/ 39839 h 42542"/>
                      <a:gd name="connsiteX7" fmla="*/ 11467 w 103442"/>
                      <a:gd name="connsiteY7" fmla="*/ 42278 h 42542"/>
                      <a:gd name="connsiteX8" fmla="*/ 35 w 103442"/>
                      <a:gd name="connsiteY8" fmla="*/ 27644 h 42542"/>
                      <a:gd name="connsiteX9" fmla="*/ 11924 w 103442"/>
                      <a:gd name="connsiteY9" fmla="*/ 12401 h 425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3442" h="42542">
                        <a:moveTo>
                          <a:pt x="11771" y="12248"/>
                        </a:moveTo>
                        <a:cubicBezTo>
                          <a:pt x="23357" y="8742"/>
                          <a:pt x="39362" y="7370"/>
                          <a:pt x="52929" y="5389"/>
                        </a:cubicBezTo>
                        <a:cubicBezTo>
                          <a:pt x="59636" y="4321"/>
                          <a:pt x="64514" y="3559"/>
                          <a:pt x="73051" y="2187"/>
                        </a:cubicBezTo>
                        <a:cubicBezTo>
                          <a:pt x="79605" y="1273"/>
                          <a:pt x="86160" y="-1014"/>
                          <a:pt x="92105" y="511"/>
                        </a:cubicBezTo>
                        <a:cubicBezTo>
                          <a:pt x="104757" y="3712"/>
                          <a:pt x="107654" y="22156"/>
                          <a:pt x="96525" y="28711"/>
                        </a:cubicBezTo>
                        <a:cubicBezTo>
                          <a:pt x="92105" y="31455"/>
                          <a:pt x="82807" y="31760"/>
                          <a:pt x="75642" y="32979"/>
                        </a:cubicBezTo>
                        <a:cubicBezTo>
                          <a:pt x="60703" y="35266"/>
                          <a:pt x="47442" y="37400"/>
                          <a:pt x="32198" y="39839"/>
                        </a:cubicBezTo>
                        <a:cubicBezTo>
                          <a:pt x="25644" y="40906"/>
                          <a:pt x="16193" y="43345"/>
                          <a:pt x="11467" y="42278"/>
                        </a:cubicBezTo>
                        <a:cubicBezTo>
                          <a:pt x="5522" y="40906"/>
                          <a:pt x="339" y="34656"/>
                          <a:pt x="35" y="27644"/>
                        </a:cubicBezTo>
                        <a:cubicBezTo>
                          <a:pt x="-576" y="17583"/>
                          <a:pt x="7046" y="13925"/>
                          <a:pt x="11924" y="1240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</p:grp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A6766860-D8F0-427B-53DC-E4DDBC9094BD}"/>
                    </a:ext>
                  </a:extLst>
                </p:cNvPr>
                <p:cNvSpPr/>
                <p:nvPr/>
              </p:nvSpPr>
              <p:spPr>
                <a:xfrm>
                  <a:off x="9552680" y="3055011"/>
                  <a:ext cx="321536" cy="412954"/>
                </a:xfrm>
                <a:custGeom>
                  <a:avLst/>
                  <a:gdLst>
                    <a:gd name="connsiteX0" fmla="*/ 191246 w 321536"/>
                    <a:gd name="connsiteY0" fmla="*/ 93603 h 412954"/>
                    <a:gd name="connsiteX1" fmla="*/ 193533 w 321536"/>
                    <a:gd name="connsiteY1" fmla="*/ 78970 h 412954"/>
                    <a:gd name="connsiteX2" fmla="*/ 170363 w 321536"/>
                    <a:gd name="connsiteY2" fmla="*/ 77140 h 412954"/>
                    <a:gd name="connsiteX3" fmla="*/ 173259 w 321536"/>
                    <a:gd name="connsiteY3" fmla="*/ 112962 h 412954"/>
                    <a:gd name="connsiteX4" fmla="*/ 191246 w 321536"/>
                    <a:gd name="connsiteY4" fmla="*/ 93603 h 412954"/>
                    <a:gd name="connsiteX5" fmla="*/ 92011 w 321536"/>
                    <a:gd name="connsiteY5" fmla="*/ 89640 h 412954"/>
                    <a:gd name="connsiteX6" fmla="*/ 102529 w 321536"/>
                    <a:gd name="connsiteY6" fmla="*/ 138876 h 412954"/>
                    <a:gd name="connsiteX7" fmla="*/ 107407 w 321536"/>
                    <a:gd name="connsiteY7" fmla="*/ 138114 h 412954"/>
                    <a:gd name="connsiteX8" fmla="*/ 121278 w 321536"/>
                    <a:gd name="connsiteY8" fmla="*/ 101530 h 412954"/>
                    <a:gd name="connsiteX9" fmla="*/ 97651 w 321536"/>
                    <a:gd name="connsiteY9" fmla="*/ 86134 h 412954"/>
                    <a:gd name="connsiteX10" fmla="*/ 91858 w 321536"/>
                    <a:gd name="connsiteY10" fmla="*/ 89792 h 412954"/>
                    <a:gd name="connsiteX11" fmla="*/ 236215 w 321536"/>
                    <a:gd name="connsiteY11" fmla="*/ 100158 h 412954"/>
                    <a:gd name="connsiteX12" fmla="*/ 247648 w 321536"/>
                    <a:gd name="connsiteY12" fmla="*/ 106103 h 412954"/>
                    <a:gd name="connsiteX13" fmla="*/ 263348 w 321536"/>
                    <a:gd name="connsiteY13" fmla="*/ 104121 h 412954"/>
                    <a:gd name="connsiteX14" fmla="*/ 267311 w 321536"/>
                    <a:gd name="connsiteY14" fmla="*/ 88878 h 412954"/>
                    <a:gd name="connsiteX15" fmla="*/ 252678 w 321536"/>
                    <a:gd name="connsiteY15" fmla="*/ 62811 h 412954"/>
                    <a:gd name="connsiteX16" fmla="*/ 236215 w 321536"/>
                    <a:gd name="connsiteY16" fmla="*/ 100310 h 412954"/>
                    <a:gd name="connsiteX17" fmla="*/ 224020 w 321536"/>
                    <a:gd name="connsiteY17" fmla="*/ 404876 h 412954"/>
                    <a:gd name="connsiteX18" fmla="*/ 247495 w 321536"/>
                    <a:gd name="connsiteY18" fmla="*/ 248935 h 412954"/>
                    <a:gd name="connsiteX19" fmla="*/ 302524 w 321536"/>
                    <a:gd name="connsiteY19" fmla="*/ 116011 h 412954"/>
                    <a:gd name="connsiteX20" fmla="*/ 302371 w 321536"/>
                    <a:gd name="connsiteY20" fmla="*/ 114639 h 412954"/>
                    <a:gd name="connsiteX21" fmla="*/ 279659 w 321536"/>
                    <a:gd name="connsiteY21" fmla="*/ 107170 h 412954"/>
                    <a:gd name="connsiteX22" fmla="*/ 236977 w 321536"/>
                    <a:gd name="connsiteY22" fmla="*/ 119060 h 412954"/>
                    <a:gd name="connsiteX23" fmla="*/ 208319 w 321536"/>
                    <a:gd name="connsiteY23" fmla="*/ 135066 h 412954"/>
                    <a:gd name="connsiteX24" fmla="*/ 175241 w 321536"/>
                    <a:gd name="connsiteY24" fmla="*/ 131560 h 412954"/>
                    <a:gd name="connsiteX25" fmla="*/ 141705 w 321536"/>
                    <a:gd name="connsiteY25" fmla="*/ 142840 h 412954"/>
                    <a:gd name="connsiteX26" fmla="*/ 131796 w 321536"/>
                    <a:gd name="connsiteY26" fmla="*/ 132474 h 412954"/>
                    <a:gd name="connsiteX27" fmla="*/ 107712 w 321536"/>
                    <a:gd name="connsiteY27" fmla="*/ 154120 h 412954"/>
                    <a:gd name="connsiteX28" fmla="*/ 81189 w 321536"/>
                    <a:gd name="connsiteY28" fmla="*/ 145584 h 412954"/>
                    <a:gd name="connsiteX29" fmla="*/ 62134 w 321536"/>
                    <a:gd name="connsiteY29" fmla="*/ 160979 h 412954"/>
                    <a:gd name="connsiteX30" fmla="*/ 30275 w 321536"/>
                    <a:gd name="connsiteY30" fmla="*/ 133541 h 412954"/>
                    <a:gd name="connsiteX31" fmla="*/ 29817 w 321536"/>
                    <a:gd name="connsiteY31" fmla="*/ 133084 h 412954"/>
                    <a:gd name="connsiteX32" fmla="*/ 18233 w 321536"/>
                    <a:gd name="connsiteY32" fmla="*/ 146346 h 412954"/>
                    <a:gd name="connsiteX33" fmla="*/ 113200 w 321536"/>
                    <a:gd name="connsiteY33" fmla="*/ 262044 h 412954"/>
                    <a:gd name="connsiteX34" fmla="*/ 184082 w 321536"/>
                    <a:gd name="connsiteY34" fmla="*/ 411278 h 412954"/>
                    <a:gd name="connsiteX35" fmla="*/ 173869 w 321536"/>
                    <a:gd name="connsiteY35" fmla="*/ 412955 h 412954"/>
                    <a:gd name="connsiteX36" fmla="*/ 104054 w 321536"/>
                    <a:gd name="connsiteY36" fmla="*/ 267227 h 412954"/>
                    <a:gd name="connsiteX37" fmla="*/ 58933 w 321536"/>
                    <a:gd name="connsiteY37" fmla="*/ 208387 h 412954"/>
                    <a:gd name="connsiteX38" fmla="*/ 10763 w 321536"/>
                    <a:gd name="connsiteY38" fmla="*/ 153205 h 412954"/>
                    <a:gd name="connsiteX39" fmla="*/ 93 w 321536"/>
                    <a:gd name="connsiteY39" fmla="*/ 146651 h 412954"/>
                    <a:gd name="connsiteX40" fmla="*/ 5733 w 321536"/>
                    <a:gd name="connsiteY40" fmla="*/ 136133 h 412954"/>
                    <a:gd name="connsiteX41" fmla="*/ 13964 w 321536"/>
                    <a:gd name="connsiteY41" fmla="*/ 127139 h 412954"/>
                    <a:gd name="connsiteX42" fmla="*/ 27684 w 321536"/>
                    <a:gd name="connsiteY42" fmla="*/ 107018 h 412954"/>
                    <a:gd name="connsiteX43" fmla="*/ 29208 w 321536"/>
                    <a:gd name="connsiteY43" fmla="*/ 87963 h 412954"/>
                    <a:gd name="connsiteX44" fmla="*/ 38964 w 321536"/>
                    <a:gd name="connsiteY44" fmla="*/ 74549 h 412954"/>
                    <a:gd name="connsiteX45" fmla="*/ 48567 w 321536"/>
                    <a:gd name="connsiteY45" fmla="*/ 82628 h 412954"/>
                    <a:gd name="connsiteX46" fmla="*/ 47805 w 321536"/>
                    <a:gd name="connsiteY46" fmla="*/ 98329 h 412954"/>
                    <a:gd name="connsiteX47" fmla="*/ 43384 w 321536"/>
                    <a:gd name="connsiteY47" fmla="*/ 111438 h 412954"/>
                    <a:gd name="connsiteX48" fmla="*/ 55427 w 321536"/>
                    <a:gd name="connsiteY48" fmla="*/ 146651 h 412954"/>
                    <a:gd name="connsiteX49" fmla="*/ 65335 w 321536"/>
                    <a:gd name="connsiteY49" fmla="*/ 140096 h 412954"/>
                    <a:gd name="connsiteX50" fmla="*/ 72652 w 321536"/>
                    <a:gd name="connsiteY50" fmla="*/ 131560 h 412954"/>
                    <a:gd name="connsiteX51" fmla="*/ 86523 w 321536"/>
                    <a:gd name="connsiteY51" fmla="*/ 74701 h 412954"/>
                    <a:gd name="connsiteX52" fmla="*/ 117773 w 321536"/>
                    <a:gd name="connsiteY52" fmla="*/ 72415 h 412954"/>
                    <a:gd name="connsiteX53" fmla="*/ 120212 w 321536"/>
                    <a:gd name="connsiteY53" fmla="*/ 73025 h 412954"/>
                    <a:gd name="connsiteX54" fmla="*/ 120212 w 321536"/>
                    <a:gd name="connsiteY54" fmla="*/ 24398 h 412954"/>
                    <a:gd name="connsiteX55" fmla="*/ 132407 w 321536"/>
                    <a:gd name="connsiteY55" fmla="*/ 8 h 412954"/>
                    <a:gd name="connsiteX56" fmla="*/ 142467 w 321536"/>
                    <a:gd name="connsiteY56" fmla="*/ 29123 h 412954"/>
                    <a:gd name="connsiteX57" fmla="*/ 137437 w 321536"/>
                    <a:gd name="connsiteY57" fmla="*/ 60677 h 412954"/>
                    <a:gd name="connsiteX58" fmla="*/ 137437 w 321536"/>
                    <a:gd name="connsiteY58" fmla="*/ 95890 h 412954"/>
                    <a:gd name="connsiteX59" fmla="*/ 148565 w 321536"/>
                    <a:gd name="connsiteY59" fmla="*/ 128054 h 412954"/>
                    <a:gd name="connsiteX60" fmla="*/ 161065 w 321536"/>
                    <a:gd name="connsiteY60" fmla="*/ 123328 h 412954"/>
                    <a:gd name="connsiteX61" fmla="*/ 163350 w 321536"/>
                    <a:gd name="connsiteY61" fmla="*/ 62811 h 412954"/>
                    <a:gd name="connsiteX62" fmla="*/ 204966 w 321536"/>
                    <a:gd name="connsiteY62" fmla="*/ 67689 h 412954"/>
                    <a:gd name="connsiteX63" fmla="*/ 197192 w 321536"/>
                    <a:gd name="connsiteY63" fmla="*/ 111133 h 412954"/>
                    <a:gd name="connsiteX64" fmla="*/ 189874 w 321536"/>
                    <a:gd name="connsiteY64" fmla="*/ 119670 h 412954"/>
                    <a:gd name="connsiteX65" fmla="*/ 224477 w 321536"/>
                    <a:gd name="connsiteY65" fmla="*/ 109609 h 412954"/>
                    <a:gd name="connsiteX66" fmla="*/ 216246 w 321536"/>
                    <a:gd name="connsiteY66" fmla="*/ 87049 h 412954"/>
                    <a:gd name="connsiteX67" fmla="*/ 254964 w 321536"/>
                    <a:gd name="connsiteY67" fmla="*/ 47873 h 412954"/>
                    <a:gd name="connsiteX68" fmla="*/ 268684 w 321536"/>
                    <a:gd name="connsiteY68" fmla="*/ 53513 h 412954"/>
                    <a:gd name="connsiteX69" fmla="*/ 277068 w 321536"/>
                    <a:gd name="connsiteY69" fmla="*/ 39794 h 412954"/>
                    <a:gd name="connsiteX70" fmla="*/ 287433 w 321536"/>
                    <a:gd name="connsiteY70" fmla="*/ 47415 h 412954"/>
                    <a:gd name="connsiteX71" fmla="*/ 284842 w 321536"/>
                    <a:gd name="connsiteY71" fmla="*/ 65707 h 412954"/>
                    <a:gd name="connsiteX72" fmla="*/ 282708 w 321536"/>
                    <a:gd name="connsiteY72" fmla="*/ 84457 h 412954"/>
                    <a:gd name="connsiteX73" fmla="*/ 297036 w 321536"/>
                    <a:gd name="connsiteY73" fmla="*/ 100005 h 412954"/>
                    <a:gd name="connsiteX74" fmla="*/ 315024 w 321536"/>
                    <a:gd name="connsiteY74" fmla="*/ 94365 h 412954"/>
                    <a:gd name="connsiteX75" fmla="*/ 319749 w 321536"/>
                    <a:gd name="connsiteY75" fmla="*/ 106865 h 412954"/>
                    <a:gd name="connsiteX76" fmla="*/ 315938 w 321536"/>
                    <a:gd name="connsiteY76" fmla="*/ 111591 h 412954"/>
                    <a:gd name="connsiteX77" fmla="*/ 308469 w 321536"/>
                    <a:gd name="connsiteY77" fmla="*/ 127901 h 412954"/>
                    <a:gd name="connsiteX78" fmla="*/ 286062 w 321536"/>
                    <a:gd name="connsiteY78" fmla="*/ 177290 h 412954"/>
                    <a:gd name="connsiteX79" fmla="*/ 234233 w 321536"/>
                    <a:gd name="connsiteY79" fmla="*/ 403352 h 412954"/>
                    <a:gd name="connsiteX80" fmla="*/ 223868 w 321536"/>
                    <a:gd name="connsiteY80" fmla="*/ 405028 h 412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</a:cxnLst>
                  <a:rect l="l" t="t" r="r" b="b"/>
                  <a:pathLst>
                    <a:path w="321536" h="412954">
                      <a:moveTo>
                        <a:pt x="191246" y="93603"/>
                      </a:moveTo>
                      <a:cubicBezTo>
                        <a:pt x="193228" y="90097"/>
                        <a:pt x="194905" y="84152"/>
                        <a:pt x="193533" y="78970"/>
                      </a:cubicBezTo>
                      <a:cubicBezTo>
                        <a:pt x="190790" y="68909"/>
                        <a:pt x="176155" y="70128"/>
                        <a:pt x="170363" y="77140"/>
                      </a:cubicBezTo>
                      <a:cubicBezTo>
                        <a:pt x="164113" y="84762"/>
                        <a:pt x="165028" y="104426"/>
                        <a:pt x="173259" y="112962"/>
                      </a:cubicBezTo>
                      <a:cubicBezTo>
                        <a:pt x="179509" y="106560"/>
                        <a:pt x="186674" y="101987"/>
                        <a:pt x="191246" y="93603"/>
                      </a:cubicBezTo>
                      <a:close/>
                      <a:moveTo>
                        <a:pt x="92011" y="89640"/>
                      </a:moveTo>
                      <a:cubicBezTo>
                        <a:pt x="81189" y="101378"/>
                        <a:pt x="81645" y="138419"/>
                        <a:pt x="102529" y="138876"/>
                      </a:cubicBezTo>
                      <a:cubicBezTo>
                        <a:pt x="104054" y="138876"/>
                        <a:pt x="105730" y="138876"/>
                        <a:pt x="107407" y="138114"/>
                      </a:cubicBezTo>
                      <a:cubicBezTo>
                        <a:pt x="117467" y="134608"/>
                        <a:pt x="123718" y="114792"/>
                        <a:pt x="121278" y="101530"/>
                      </a:cubicBezTo>
                      <a:cubicBezTo>
                        <a:pt x="119145" y="89640"/>
                        <a:pt x="109236" y="81713"/>
                        <a:pt x="97651" y="86134"/>
                      </a:cubicBezTo>
                      <a:cubicBezTo>
                        <a:pt x="95212" y="87049"/>
                        <a:pt x="93231" y="88115"/>
                        <a:pt x="91858" y="89792"/>
                      </a:cubicBezTo>
                      <a:close/>
                      <a:moveTo>
                        <a:pt x="236215" y="100158"/>
                      </a:moveTo>
                      <a:cubicBezTo>
                        <a:pt x="238349" y="102749"/>
                        <a:pt x="243226" y="105493"/>
                        <a:pt x="247648" y="106103"/>
                      </a:cubicBezTo>
                      <a:cubicBezTo>
                        <a:pt x="251458" y="106713"/>
                        <a:pt x="259385" y="107018"/>
                        <a:pt x="263348" y="104121"/>
                      </a:cubicBezTo>
                      <a:cubicBezTo>
                        <a:pt x="266702" y="101682"/>
                        <a:pt x="267769" y="94518"/>
                        <a:pt x="267311" y="88878"/>
                      </a:cubicBezTo>
                      <a:cubicBezTo>
                        <a:pt x="266397" y="76226"/>
                        <a:pt x="260604" y="65555"/>
                        <a:pt x="252678" y="62811"/>
                      </a:cubicBezTo>
                      <a:cubicBezTo>
                        <a:pt x="233319" y="62811"/>
                        <a:pt x="225697" y="87811"/>
                        <a:pt x="236215" y="100310"/>
                      </a:cubicBezTo>
                      <a:close/>
                      <a:moveTo>
                        <a:pt x="224020" y="404876"/>
                      </a:moveTo>
                      <a:cubicBezTo>
                        <a:pt x="218837" y="344816"/>
                        <a:pt x="232709" y="295123"/>
                        <a:pt x="247495" y="248935"/>
                      </a:cubicBezTo>
                      <a:cubicBezTo>
                        <a:pt x="262433" y="202290"/>
                        <a:pt x="283013" y="159608"/>
                        <a:pt x="302524" y="116011"/>
                      </a:cubicBezTo>
                      <a:cubicBezTo>
                        <a:pt x="302982" y="115706"/>
                        <a:pt x="303896" y="114029"/>
                        <a:pt x="302371" y="114639"/>
                      </a:cubicBezTo>
                      <a:cubicBezTo>
                        <a:pt x="290939" y="117383"/>
                        <a:pt x="286062" y="111286"/>
                        <a:pt x="279659" y="107170"/>
                      </a:cubicBezTo>
                      <a:cubicBezTo>
                        <a:pt x="276915" y="121804"/>
                        <a:pt x="249172" y="125157"/>
                        <a:pt x="236977" y="119060"/>
                      </a:cubicBezTo>
                      <a:cubicBezTo>
                        <a:pt x="231184" y="126529"/>
                        <a:pt x="220819" y="133084"/>
                        <a:pt x="208319" y="135066"/>
                      </a:cubicBezTo>
                      <a:cubicBezTo>
                        <a:pt x="196124" y="136895"/>
                        <a:pt x="184082" y="134303"/>
                        <a:pt x="175241" y="131560"/>
                      </a:cubicBezTo>
                      <a:cubicBezTo>
                        <a:pt x="168229" y="137505"/>
                        <a:pt x="153138" y="147260"/>
                        <a:pt x="141705" y="142840"/>
                      </a:cubicBezTo>
                      <a:cubicBezTo>
                        <a:pt x="136827" y="141011"/>
                        <a:pt x="135303" y="136742"/>
                        <a:pt x="131796" y="132474"/>
                      </a:cubicBezTo>
                      <a:cubicBezTo>
                        <a:pt x="128138" y="141925"/>
                        <a:pt x="120516" y="151986"/>
                        <a:pt x="107712" y="154120"/>
                      </a:cubicBezTo>
                      <a:cubicBezTo>
                        <a:pt x="96736" y="155949"/>
                        <a:pt x="88505" y="150766"/>
                        <a:pt x="81189" y="145584"/>
                      </a:cubicBezTo>
                      <a:cubicBezTo>
                        <a:pt x="74938" y="151071"/>
                        <a:pt x="71127" y="158236"/>
                        <a:pt x="62134" y="160979"/>
                      </a:cubicBezTo>
                      <a:cubicBezTo>
                        <a:pt x="42927" y="166620"/>
                        <a:pt x="33628" y="152596"/>
                        <a:pt x="30275" y="133541"/>
                      </a:cubicBezTo>
                      <a:cubicBezTo>
                        <a:pt x="30275" y="133236"/>
                        <a:pt x="30275" y="132931"/>
                        <a:pt x="29817" y="133084"/>
                      </a:cubicBezTo>
                      <a:cubicBezTo>
                        <a:pt x="27226" y="138419"/>
                        <a:pt x="21281" y="141315"/>
                        <a:pt x="18233" y="146346"/>
                      </a:cubicBezTo>
                      <a:cubicBezTo>
                        <a:pt x="51616" y="182930"/>
                        <a:pt x="84237" y="219972"/>
                        <a:pt x="113200" y="262044"/>
                      </a:cubicBezTo>
                      <a:cubicBezTo>
                        <a:pt x="142010" y="304116"/>
                        <a:pt x="169448" y="350609"/>
                        <a:pt x="184082" y="411278"/>
                      </a:cubicBezTo>
                      <a:lnTo>
                        <a:pt x="173869" y="412955"/>
                      </a:lnTo>
                      <a:cubicBezTo>
                        <a:pt x="159235" y="353810"/>
                        <a:pt x="133169" y="307622"/>
                        <a:pt x="104054" y="267227"/>
                      </a:cubicBezTo>
                      <a:cubicBezTo>
                        <a:pt x="89420" y="246801"/>
                        <a:pt x="74786" y="227137"/>
                        <a:pt x="58933" y="208387"/>
                      </a:cubicBezTo>
                      <a:cubicBezTo>
                        <a:pt x="43231" y="189637"/>
                        <a:pt x="27531" y="171040"/>
                        <a:pt x="10763" y="153205"/>
                      </a:cubicBezTo>
                      <a:cubicBezTo>
                        <a:pt x="5580" y="153510"/>
                        <a:pt x="855" y="151986"/>
                        <a:pt x="93" y="146651"/>
                      </a:cubicBezTo>
                      <a:cubicBezTo>
                        <a:pt x="-670" y="141925"/>
                        <a:pt x="3446" y="138572"/>
                        <a:pt x="5733" y="136133"/>
                      </a:cubicBezTo>
                      <a:cubicBezTo>
                        <a:pt x="8934" y="132779"/>
                        <a:pt x="11830" y="129578"/>
                        <a:pt x="13964" y="127139"/>
                      </a:cubicBezTo>
                      <a:cubicBezTo>
                        <a:pt x="19147" y="121194"/>
                        <a:pt x="26617" y="113725"/>
                        <a:pt x="27684" y="107018"/>
                      </a:cubicBezTo>
                      <a:cubicBezTo>
                        <a:pt x="28598" y="101835"/>
                        <a:pt x="27684" y="94823"/>
                        <a:pt x="29208" y="87963"/>
                      </a:cubicBezTo>
                      <a:cubicBezTo>
                        <a:pt x="30427" y="82475"/>
                        <a:pt x="32562" y="75159"/>
                        <a:pt x="38964" y="74549"/>
                      </a:cubicBezTo>
                      <a:cubicBezTo>
                        <a:pt x="42622" y="74244"/>
                        <a:pt x="47042" y="78207"/>
                        <a:pt x="48567" y="82628"/>
                      </a:cubicBezTo>
                      <a:cubicBezTo>
                        <a:pt x="50396" y="88573"/>
                        <a:pt x="49024" y="93908"/>
                        <a:pt x="47805" y="98329"/>
                      </a:cubicBezTo>
                      <a:cubicBezTo>
                        <a:pt x="46738" y="102597"/>
                        <a:pt x="43842" y="107018"/>
                        <a:pt x="43384" y="111438"/>
                      </a:cubicBezTo>
                      <a:cubicBezTo>
                        <a:pt x="42622" y="121804"/>
                        <a:pt x="47805" y="146498"/>
                        <a:pt x="55427" y="146651"/>
                      </a:cubicBezTo>
                      <a:cubicBezTo>
                        <a:pt x="60152" y="146651"/>
                        <a:pt x="62896" y="142535"/>
                        <a:pt x="65335" y="140096"/>
                      </a:cubicBezTo>
                      <a:cubicBezTo>
                        <a:pt x="68384" y="137047"/>
                        <a:pt x="70975" y="135370"/>
                        <a:pt x="72652" y="131560"/>
                      </a:cubicBezTo>
                      <a:cubicBezTo>
                        <a:pt x="65335" y="109457"/>
                        <a:pt x="71585" y="85067"/>
                        <a:pt x="86523" y="74701"/>
                      </a:cubicBezTo>
                      <a:cubicBezTo>
                        <a:pt x="94907" y="68909"/>
                        <a:pt x="108474" y="67537"/>
                        <a:pt x="117773" y="72415"/>
                      </a:cubicBezTo>
                      <a:cubicBezTo>
                        <a:pt x="118078" y="73025"/>
                        <a:pt x="120364" y="75159"/>
                        <a:pt x="120212" y="73025"/>
                      </a:cubicBezTo>
                      <a:cubicBezTo>
                        <a:pt x="118992" y="56714"/>
                        <a:pt x="119297" y="39184"/>
                        <a:pt x="120212" y="24398"/>
                      </a:cubicBezTo>
                      <a:cubicBezTo>
                        <a:pt x="120821" y="15251"/>
                        <a:pt x="121278" y="465"/>
                        <a:pt x="132407" y="8"/>
                      </a:cubicBezTo>
                      <a:cubicBezTo>
                        <a:pt x="142163" y="-449"/>
                        <a:pt x="143382" y="18910"/>
                        <a:pt x="142467" y="29123"/>
                      </a:cubicBezTo>
                      <a:cubicBezTo>
                        <a:pt x="141705" y="39336"/>
                        <a:pt x="138809" y="50159"/>
                        <a:pt x="137437" y="60677"/>
                      </a:cubicBezTo>
                      <a:cubicBezTo>
                        <a:pt x="135760" y="72872"/>
                        <a:pt x="136218" y="82780"/>
                        <a:pt x="137437" y="95890"/>
                      </a:cubicBezTo>
                      <a:cubicBezTo>
                        <a:pt x="138503" y="106103"/>
                        <a:pt x="141248" y="126377"/>
                        <a:pt x="148565" y="128054"/>
                      </a:cubicBezTo>
                      <a:cubicBezTo>
                        <a:pt x="153290" y="129121"/>
                        <a:pt x="156796" y="125005"/>
                        <a:pt x="161065" y="123328"/>
                      </a:cubicBezTo>
                      <a:cubicBezTo>
                        <a:pt x="146430" y="105188"/>
                        <a:pt x="147954" y="74549"/>
                        <a:pt x="163350" y="62811"/>
                      </a:cubicBezTo>
                      <a:cubicBezTo>
                        <a:pt x="176917" y="52598"/>
                        <a:pt x="196734" y="55189"/>
                        <a:pt x="204966" y="67689"/>
                      </a:cubicBezTo>
                      <a:cubicBezTo>
                        <a:pt x="215636" y="84000"/>
                        <a:pt x="205118" y="101835"/>
                        <a:pt x="197192" y="111133"/>
                      </a:cubicBezTo>
                      <a:cubicBezTo>
                        <a:pt x="194600" y="114029"/>
                        <a:pt x="191552" y="116316"/>
                        <a:pt x="189874" y="119670"/>
                      </a:cubicBezTo>
                      <a:cubicBezTo>
                        <a:pt x="201764" y="121956"/>
                        <a:pt x="219295" y="118603"/>
                        <a:pt x="224477" y="109609"/>
                      </a:cubicBezTo>
                      <a:cubicBezTo>
                        <a:pt x="219904" y="104426"/>
                        <a:pt x="216703" y="96499"/>
                        <a:pt x="216246" y="87049"/>
                      </a:cubicBezTo>
                      <a:cubicBezTo>
                        <a:pt x="215331" y="66012"/>
                        <a:pt x="233319" y="44672"/>
                        <a:pt x="254964" y="47873"/>
                      </a:cubicBezTo>
                      <a:cubicBezTo>
                        <a:pt x="259690" y="48482"/>
                        <a:pt x="263501" y="51074"/>
                        <a:pt x="268684" y="53513"/>
                      </a:cubicBezTo>
                      <a:cubicBezTo>
                        <a:pt x="269598" y="47568"/>
                        <a:pt x="270513" y="40708"/>
                        <a:pt x="277068" y="39794"/>
                      </a:cubicBezTo>
                      <a:cubicBezTo>
                        <a:pt x="280878" y="39336"/>
                        <a:pt x="286062" y="42842"/>
                        <a:pt x="287433" y="47415"/>
                      </a:cubicBezTo>
                      <a:cubicBezTo>
                        <a:pt x="289262" y="53513"/>
                        <a:pt x="286213" y="60372"/>
                        <a:pt x="284842" y="65707"/>
                      </a:cubicBezTo>
                      <a:cubicBezTo>
                        <a:pt x="283317" y="71500"/>
                        <a:pt x="280878" y="77445"/>
                        <a:pt x="282708" y="84457"/>
                      </a:cubicBezTo>
                      <a:cubicBezTo>
                        <a:pt x="284384" y="90555"/>
                        <a:pt x="291853" y="99701"/>
                        <a:pt x="297036" y="100005"/>
                      </a:cubicBezTo>
                      <a:cubicBezTo>
                        <a:pt x="304049" y="100615"/>
                        <a:pt x="309231" y="94060"/>
                        <a:pt x="315024" y="94365"/>
                      </a:cubicBezTo>
                      <a:cubicBezTo>
                        <a:pt x="322645" y="94975"/>
                        <a:pt x="322645" y="103054"/>
                        <a:pt x="319749" y="106865"/>
                      </a:cubicBezTo>
                      <a:cubicBezTo>
                        <a:pt x="318529" y="108542"/>
                        <a:pt x="317005" y="109609"/>
                        <a:pt x="315938" y="111591"/>
                      </a:cubicBezTo>
                      <a:cubicBezTo>
                        <a:pt x="313042" y="116468"/>
                        <a:pt x="310908" y="122413"/>
                        <a:pt x="308469" y="127901"/>
                      </a:cubicBezTo>
                      <a:cubicBezTo>
                        <a:pt x="301000" y="144516"/>
                        <a:pt x="293226" y="160522"/>
                        <a:pt x="286062" y="177290"/>
                      </a:cubicBezTo>
                      <a:cubicBezTo>
                        <a:pt x="257861" y="242837"/>
                        <a:pt x="228288" y="318445"/>
                        <a:pt x="234233" y="403352"/>
                      </a:cubicBezTo>
                      <a:lnTo>
                        <a:pt x="223868" y="40502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523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50" charset="-128"/>
                    <a:cs typeface="+mn-cs"/>
                  </a:endParaRPr>
                </a:p>
              </p:txBody>
            </p:sp>
          </p:grpSp>
        </p:grpSp>
      </p:grpSp>
      <p:sp>
        <p:nvSpPr>
          <p:cNvPr id="114" name="Title 1">
            <a:extLst>
              <a:ext uri="{FF2B5EF4-FFF2-40B4-BE49-F238E27FC236}">
                <a16:creationId xmlns:a16="http://schemas.microsoft.com/office/drawing/2014/main" id="{2A39D104-9AED-7DD1-4E48-3A74F977864A}"/>
              </a:ext>
            </a:extLst>
          </p:cNvPr>
          <p:cNvSpPr txBox="1">
            <a:spLocks/>
          </p:cNvSpPr>
          <p:nvPr/>
        </p:nvSpPr>
        <p:spPr>
          <a:xfrm>
            <a:off x="585993" y="1049229"/>
            <a:ext cx="1914472" cy="519313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What’s possible</a:t>
            </a:r>
          </a:p>
        </p:txBody>
      </p:sp>
      <p:sp>
        <p:nvSpPr>
          <p:cNvPr id="115" name="Arc 114">
            <a:extLst>
              <a:ext uri="{FF2B5EF4-FFF2-40B4-BE49-F238E27FC236}">
                <a16:creationId xmlns:a16="http://schemas.microsoft.com/office/drawing/2014/main" id="{2F14BD63-3BBB-076E-6877-0836ECA9C570}"/>
              </a:ext>
            </a:extLst>
          </p:cNvPr>
          <p:cNvSpPr/>
          <p:nvPr/>
        </p:nvSpPr>
        <p:spPr>
          <a:xfrm rot="16025382" flipH="1">
            <a:off x="1363748" y="1508484"/>
            <a:ext cx="1409664" cy="554483"/>
          </a:xfrm>
          <a:prstGeom prst="arc">
            <a:avLst>
              <a:gd name="adj1" fmla="val 13862630"/>
              <a:gd name="adj2" fmla="val 0"/>
            </a:avLst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6" name="Title 1">
            <a:extLst>
              <a:ext uri="{FF2B5EF4-FFF2-40B4-BE49-F238E27FC236}">
                <a16:creationId xmlns:a16="http://schemas.microsoft.com/office/drawing/2014/main" id="{C270A118-9DBB-E54F-D371-BF4F01391B1B}"/>
              </a:ext>
            </a:extLst>
          </p:cNvPr>
          <p:cNvSpPr txBox="1">
            <a:spLocks/>
          </p:cNvSpPr>
          <p:nvPr/>
        </p:nvSpPr>
        <p:spPr>
          <a:xfrm>
            <a:off x="9621300" y="2038710"/>
            <a:ext cx="1662396" cy="519313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What users</a:t>
            </a:r>
            <a:b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</a:b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actually want</a:t>
            </a:r>
          </a:p>
        </p:txBody>
      </p:sp>
      <p:sp>
        <p:nvSpPr>
          <p:cNvPr id="117" name="Arc 116">
            <a:extLst>
              <a:ext uri="{FF2B5EF4-FFF2-40B4-BE49-F238E27FC236}">
                <a16:creationId xmlns:a16="http://schemas.microsoft.com/office/drawing/2014/main" id="{00403CFD-3C61-0D8A-8ACF-330D7EDC257A}"/>
              </a:ext>
            </a:extLst>
          </p:cNvPr>
          <p:cNvSpPr/>
          <p:nvPr/>
        </p:nvSpPr>
        <p:spPr>
          <a:xfrm rot="5574618">
            <a:off x="9137245" y="2298373"/>
            <a:ext cx="792088" cy="792088"/>
          </a:xfrm>
          <a:prstGeom prst="arc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09F54A72-E608-7ABA-C1BE-1B705F1C842C}"/>
              </a:ext>
            </a:extLst>
          </p:cNvPr>
          <p:cNvGrpSpPr/>
          <p:nvPr/>
        </p:nvGrpSpPr>
        <p:grpSpPr>
          <a:xfrm>
            <a:off x="4699288" y="5105747"/>
            <a:ext cx="2793423" cy="1313374"/>
            <a:chOff x="4582930" y="5029200"/>
            <a:chExt cx="3302248" cy="1552606"/>
          </a:xfrm>
        </p:grpSpPr>
        <p:pic>
          <p:nvPicPr>
            <p:cNvPr id="121" name="Picture 120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C4AD84EC-859F-41FA-CC6B-EAB8A2E368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94805" y="5029200"/>
              <a:ext cx="2281548" cy="463324"/>
            </a:xfrm>
            <a:prstGeom prst="rect">
              <a:avLst/>
            </a:prstGeom>
          </p:spPr>
        </p:pic>
        <p:pic>
          <p:nvPicPr>
            <p:cNvPr id="122" name="Picture 121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C8F90837-1357-35F2-B326-549426BC0D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82930" y="5637392"/>
              <a:ext cx="3302248" cy="463324"/>
            </a:xfrm>
            <a:prstGeom prst="rect">
              <a:avLst/>
            </a:prstGeom>
          </p:spPr>
        </p:pic>
        <p:pic>
          <p:nvPicPr>
            <p:cNvPr id="123" name="Picture 122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021B5260-35EA-D38B-8520-7A730BE5A1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210905" y="6118482"/>
              <a:ext cx="1964748" cy="4633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2580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  <p:bldP spid="115" grpId="0" animBg="1"/>
      <p:bldP spid="116" grpId="0"/>
      <p:bldP spid="1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C0E494-0256-528B-F65D-8F7E88F723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D5FEAF78-5184-F426-17AA-D337603BFB21}"/>
              </a:ext>
            </a:extLst>
          </p:cNvPr>
          <p:cNvSpPr/>
          <p:nvPr/>
        </p:nvSpPr>
        <p:spPr>
          <a:xfrm>
            <a:off x="4897400" y="4590685"/>
            <a:ext cx="2478953" cy="403313"/>
          </a:xfrm>
          <a:custGeom>
            <a:avLst/>
            <a:gdLst>
              <a:gd name="connsiteX0" fmla="*/ 3185591 w 3185591"/>
              <a:gd name="connsiteY0" fmla="*/ 259140 h 518279"/>
              <a:gd name="connsiteX1" fmla="*/ 1592796 w 3185591"/>
              <a:gd name="connsiteY1" fmla="*/ 518280 h 518279"/>
              <a:gd name="connsiteX2" fmla="*/ 0 w 3185591"/>
              <a:gd name="connsiteY2" fmla="*/ 259140 h 518279"/>
              <a:gd name="connsiteX3" fmla="*/ 1592796 w 3185591"/>
              <a:gd name="connsiteY3" fmla="*/ 0 h 518279"/>
              <a:gd name="connsiteX4" fmla="*/ 3185591 w 3185591"/>
              <a:gd name="connsiteY4" fmla="*/ 259140 h 518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85591" h="518279">
                <a:moveTo>
                  <a:pt x="3185591" y="259140"/>
                </a:moveTo>
                <a:cubicBezTo>
                  <a:pt x="3185591" y="402259"/>
                  <a:pt x="2472472" y="518280"/>
                  <a:pt x="1592796" y="518280"/>
                </a:cubicBezTo>
                <a:cubicBezTo>
                  <a:pt x="713119" y="518280"/>
                  <a:pt x="0" y="402259"/>
                  <a:pt x="0" y="259140"/>
                </a:cubicBezTo>
                <a:cubicBezTo>
                  <a:pt x="0" y="116021"/>
                  <a:pt x="713119" y="0"/>
                  <a:pt x="1592796" y="0"/>
                </a:cubicBezTo>
                <a:cubicBezTo>
                  <a:pt x="2472472" y="0"/>
                  <a:pt x="3185591" y="116021"/>
                  <a:pt x="3185591" y="259140"/>
                </a:cubicBezTo>
                <a:close/>
              </a:path>
            </a:pathLst>
          </a:custGeom>
          <a:solidFill>
            <a:srgbClr val="00B7F1">
              <a:alpha val="26000"/>
            </a:srgbClr>
          </a:solidFill>
          <a:ln w="1523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52D794CE-3CF0-147E-CDB5-1F2F3900593C}"/>
              </a:ext>
            </a:extLst>
          </p:cNvPr>
          <p:cNvSpPr/>
          <p:nvPr/>
        </p:nvSpPr>
        <p:spPr>
          <a:xfrm>
            <a:off x="5732259" y="4115725"/>
            <a:ext cx="805084" cy="697139"/>
          </a:xfrm>
          <a:custGeom>
            <a:avLst/>
            <a:gdLst>
              <a:gd name="connsiteX0" fmla="*/ 0 w 1034577"/>
              <a:gd name="connsiteY0" fmla="*/ 895862 h 895861"/>
              <a:gd name="connsiteX1" fmla="*/ 517365 w 1034577"/>
              <a:gd name="connsiteY1" fmla="*/ 0 h 895861"/>
              <a:gd name="connsiteX2" fmla="*/ 1034578 w 1034577"/>
              <a:gd name="connsiteY2" fmla="*/ 895862 h 895861"/>
              <a:gd name="connsiteX3" fmla="*/ 0 w 1034577"/>
              <a:gd name="connsiteY3" fmla="*/ 895862 h 89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4577" h="895861">
                <a:moveTo>
                  <a:pt x="0" y="895862"/>
                </a:moveTo>
                <a:lnTo>
                  <a:pt x="517365" y="0"/>
                </a:lnTo>
                <a:lnTo>
                  <a:pt x="1034578" y="895862"/>
                </a:lnTo>
                <a:lnTo>
                  <a:pt x="0" y="895862"/>
                </a:lnTo>
                <a:close/>
              </a:path>
            </a:pathLst>
          </a:custGeom>
          <a:solidFill>
            <a:srgbClr val="000000"/>
          </a:solidFill>
          <a:ln w="1523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4D41749-53E3-5C88-F5AE-362907AC5D54}"/>
              </a:ext>
            </a:extLst>
          </p:cNvPr>
          <p:cNvGrpSpPr/>
          <p:nvPr/>
        </p:nvGrpSpPr>
        <p:grpSpPr>
          <a:xfrm rot="1164294">
            <a:off x="1849311" y="1088231"/>
            <a:ext cx="8832559" cy="3613331"/>
            <a:chOff x="456218" y="593575"/>
            <a:chExt cx="11350321" cy="464332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CE4D500-425F-01A0-283B-42F01ECCBC6F}"/>
                </a:ext>
              </a:extLst>
            </p:cNvPr>
            <p:cNvSpPr/>
            <p:nvPr/>
          </p:nvSpPr>
          <p:spPr>
            <a:xfrm rot="21060001">
              <a:off x="456218" y="4356442"/>
              <a:ext cx="11350321" cy="113564"/>
            </a:xfrm>
            <a:custGeom>
              <a:avLst/>
              <a:gdLst>
                <a:gd name="connsiteX0" fmla="*/ 0 w 11350321"/>
                <a:gd name="connsiteY0" fmla="*/ 0 h 113564"/>
                <a:gd name="connsiteX1" fmla="*/ 11350321 w 11350321"/>
                <a:gd name="connsiteY1" fmla="*/ 0 h 113564"/>
                <a:gd name="connsiteX2" fmla="*/ 11350321 w 11350321"/>
                <a:gd name="connsiteY2" fmla="*/ 113564 h 113564"/>
                <a:gd name="connsiteX3" fmla="*/ 0 w 11350321"/>
                <a:gd name="connsiteY3" fmla="*/ 113564 h 113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50321" h="113564">
                  <a:moveTo>
                    <a:pt x="0" y="0"/>
                  </a:moveTo>
                  <a:lnTo>
                    <a:pt x="11350321" y="0"/>
                  </a:lnTo>
                  <a:lnTo>
                    <a:pt x="11350321" y="113564"/>
                  </a:lnTo>
                  <a:lnTo>
                    <a:pt x="0" y="113564"/>
                  </a:lnTo>
                  <a:close/>
                </a:path>
              </a:pathLst>
            </a:custGeom>
            <a:solidFill>
              <a:srgbClr val="000000"/>
            </a:solidFill>
            <a:ln w="1523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  <a:cs typeface="+mn-cs"/>
              </a:endParaRPr>
            </a:p>
          </p:txBody>
        </p:sp>
        <p:grpSp>
          <p:nvGrpSpPr>
            <p:cNvPr id="6" name="Graphic 4">
              <a:extLst>
                <a:ext uri="{FF2B5EF4-FFF2-40B4-BE49-F238E27FC236}">
                  <a16:creationId xmlns:a16="http://schemas.microsoft.com/office/drawing/2014/main" id="{6CCDB43D-7CCC-2342-C119-B7437506F9AF}"/>
                </a:ext>
              </a:extLst>
            </p:cNvPr>
            <p:cNvGrpSpPr/>
            <p:nvPr/>
          </p:nvGrpSpPr>
          <p:grpSpPr>
            <a:xfrm>
              <a:off x="922455" y="593575"/>
              <a:ext cx="3856458" cy="4643328"/>
              <a:chOff x="884087" y="548680"/>
              <a:chExt cx="3856458" cy="4643328"/>
            </a:xfrm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52D519F5-46FC-0DCA-895F-D2B0B81295DD}"/>
                  </a:ext>
                </a:extLst>
              </p:cNvPr>
              <p:cNvSpPr/>
              <p:nvPr/>
            </p:nvSpPr>
            <p:spPr>
              <a:xfrm>
                <a:off x="884087" y="548680"/>
                <a:ext cx="3856458" cy="4643328"/>
              </a:xfrm>
              <a:custGeom>
                <a:avLst/>
                <a:gdLst>
                  <a:gd name="connsiteX0" fmla="*/ 2686213 w 3856458"/>
                  <a:gd name="connsiteY0" fmla="*/ 1068418 h 4643328"/>
                  <a:gd name="connsiteX1" fmla="*/ 1827088 w 3856458"/>
                  <a:gd name="connsiteY1" fmla="*/ 1204543 h 4643328"/>
                  <a:gd name="connsiteX2" fmla="*/ 2038974 w 3856458"/>
                  <a:gd name="connsiteY2" fmla="*/ 587333 h 4643328"/>
                  <a:gd name="connsiteX3" fmla="*/ 1242652 w 3856458"/>
                  <a:gd name="connsiteY3" fmla="*/ 8689 h 4643328"/>
                  <a:gd name="connsiteX4" fmla="*/ 664008 w 3856458"/>
                  <a:gd name="connsiteY4" fmla="*/ 805163 h 4643328"/>
                  <a:gd name="connsiteX5" fmla="*/ 1056224 w 3856458"/>
                  <a:gd name="connsiteY5" fmla="*/ 1326644 h 4643328"/>
                  <a:gd name="connsiteX6" fmla="*/ 185819 w 3856458"/>
                  <a:gd name="connsiteY6" fmla="*/ 1464445 h 4643328"/>
                  <a:gd name="connsiteX7" fmla="*/ 0 w 3856458"/>
                  <a:gd name="connsiteY7" fmla="*/ 4643329 h 4643328"/>
                  <a:gd name="connsiteX8" fmla="*/ 3856458 w 3856458"/>
                  <a:gd name="connsiteY8" fmla="*/ 4032521 h 4643328"/>
                  <a:gd name="connsiteX9" fmla="*/ 2686213 w 3856458"/>
                  <a:gd name="connsiteY9" fmla="*/ 1068571 h 4643328"/>
                  <a:gd name="connsiteX10" fmla="*/ 1298748 w 3856458"/>
                  <a:gd name="connsiteY10" fmla="*/ 363253 h 4643328"/>
                  <a:gd name="connsiteX11" fmla="*/ 1684409 w 3856458"/>
                  <a:gd name="connsiteY11" fmla="*/ 643429 h 4643328"/>
                  <a:gd name="connsiteX12" fmla="*/ 1404081 w 3856458"/>
                  <a:gd name="connsiteY12" fmla="*/ 1029242 h 4643328"/>
                  <a:gd name="connsiteX13" fmla="*/ 1018420 w 3856458"/>
                  <a:gd name="connsiteY13" fmla="*/ 748914 h 4643328"/>
                  <a:gd name="connsiteX14" fmla="*/ 1298748 w 3856458"/>
                  <a:gd name="connsiteY14" fmla="*/ 363253 h 4643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856458" h="4643328">
                    <a:moveTo>
                      <a:pt x="2686213" y="1068418"/>
                    </a:moveTo>
                    <a:lnTo>
                      <a:pt x="1827088" y="1204543"/>
                    </a:lnTo>
                    <a:cubicBezTo>
                      <a:pt x="1989737" y="1052108"/>
                      <a:pt x="2076472" y="824217"/>
                      <a:pt x="2038974" y="587333"/>
                    </a:cubicBezTo>
                    <a:cubicBezTo>
                      <a:pt x="1978761" y="207617"/>
                      <a:pt x="1622368" y="-51523"/>
                      <a:pt x="1242652" y="8689"/>
                    </a:cubicBezTo>
                    <a:cubicBezTo>
                      <a:pt x="862936" y="68901"/>
                      <a:pt x="603796" y="425294"/>
                      <a:pt x="664008" y="805163"/>
                    </a:cubicBezTo>
                    <a:cubicBezTo>
                      <a:pt x="701507" y="1042047"/>
                      <a:pt x="854399" y="1231829"/>
                      <a:pt x="1056224" y="1326644"/>
                    </a:cubicBezTo>
                    <a:lnTo>
                      <a:pt x="185819" y="1464445"/>
                    </a:lnTo>
                    <a:lnTo>
                      <a:pt x="0" y="4643329"/>
                    </a:lnTo>
                    <a:lnTo>
                      <a:pt x="3856458" y="4032521"/>
                    </a:lnTo>
                    <a:lnTo>
                      <a:pt x="2686213" y="1068571"/>
                    </a:lnTo>
                    <a:close/>
                    <a:moveTo>
                      <a:pt x="1298748" y="363253"/>
                    </a:moveTo>
                    <a:cubicBezTo>
                      <a:pt x="1482585" y="334138"/>
                      <a:pt x="1655294" y="459592"/>
                      <a:pt x="1684409" y="643429"/>
                    </a:cubicBezTo>
                    <a:cubicBezTo>
                      <a:pt x="1713524" y="827266"/>
                      <a:pt x="1588070" y="999975"/>
                      <a:pt x="1404081" y="1029242"/>
                    </a:cubicBezTo>
                    <a:cubicBezTo>
                      <a:pt x="1220244" y="1058358"/>
                      <a:pt x="1047535" y="932903"/>
                      <a:pt x="1018420" y="748914"/>
                    </a:cubicBezTo>
                    <a:cubicBezTo>
                      <a:pt x="989305" y="565077"/>
                      <a:pt x="1114759" y="392368"/>
                      <a:pt x="1298748" y="363253"/>
                    </a:cubicBezTo>
                    <a:close/>
                  </a:path>
                </a:pathLst>
              </a:custGeom>
              <a:solidFill>
                <a:srgbClr val="000000"/>
              </a:solidFill>
              <a:ln w="152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ＭＳ Ｐゴシック" pitchFamily="50" charset="-128"/>
                  <a:cs typeface="+mn-cs"/>
                </a:endParaRPr>
              </a:p>
            </p:txBody>
          </p:sp>
          <p:grpSp>
            <p:nvGrpSpPr>
              <p:cNvPr id="23" name="Graphic 4">
                <a:extLst>
                  <a:ext uri="{FF2B5EF4-FFF2-40B4-BE49-F238E27FC236}">
                    <a16:creationId xmlns:a16="http://schemas.microsoft.com/office/drawing/2014/main" id="{4E9AFF1D-474D-F63F-C76A-ADD9AFE63D33}"/>
                  </a:ext>
                </a:extLst>
              </p:cNvPr>
              <p:cNvGrpSpPr/>
              <p:nvPr/>
            </p:nvGrpSpPr>
            <p:grpSpPr>
              <a:xfrm>
                <a:off x="1283929" y="2031013"/>
                <a:ext cx="2743572" cy="2824682"/>
                <a:chOff x="1283929" y="2031013"/>
                <a:chExt cx="2743572" cy="2824682"/>
              </a:xfrm>
              <a:solidFill>
                <a:srgbClr val="FFFFFF"/>
              </a:solidFill>
            </p:grpSpPr>
            <p:grpSp>
              <p:nvGrpSpPr>
                <p:cNvPr id="24" name="Graphic 4">
                  <a:extLst>
                    <a:ext uri="{FF2B5EF4-FFF2-40B4-BE49-F238E27FC236}">
                      <a16:creationId xmlns:a16="http://schemas.microsoft.com/office/drawing/2014/main" id="{6393A4A6-FBF3-CEE0-C6C6-60D844065F9D}"/>
                    </a:ext>
                  </a:extLst>
                </p:cNvPr>
                <p:cNvGrpSpPr/>
                <p:nvPr/>
              </p:nvGrpSpPr>
              <p:grpSpPr>
                <a:xfrm>
                  <a:off x="1283929" y="4043919"/>
                  <a:ext cx="550840" cy="811775"/>
                  <a:chOff x="1283929" y="4043919"/>
                  <a:chExt cx="550840" cy="811775"/>
                </a:xfrm>
                <a:solidFill>
                  <a:srgbClr val="FFFFFF"/>
                </a:solidFill>
              </p:grpSpPr>
              <p:sp>
                <p:nvSpPr>
                  <p:cNvPr id="105" name="Freeform: Shape 104">
                    <a:extLst>
                      <a:ext uri="{FF2B5EF4-FFF2-40B4-BE49-F238E27FC236}">
                        <a16:creationId xmlns:a16="http://schemas.microsoft.com/office/drawing/2014/main" id="{3552C950-7FAD-713E-89A4-D23DA52B6B20}"/>
                      </a:ext>
                    </a:extLst>
                  </p:cNvPr>
                  <p:cNvSpPr/>
                  <p:nvPr/>
                </p:nvSpPr>
                <p:spPr>
                  <a:xfrm>
                    <a:off x="1517120" y="4675554"/>
                    <a:ext cx="208815" cy="59160"/>
                  </a:xfrm>
                  <a:custGeom>
                    <a:avLst/>
                    <a:gdLst>
                      <a:gd name="connsiteX0" fmla="*/ 9633 w 208815"/>
                      <a:gd name="connsiteY0" fmla="*/ 29271 h 59160"/>
                      <a:gd name="connsiteX1" fmla="*/ 11158 w 208815"/>
                      <a:gd name="connsiteY1" fmla="*/ 58843 h 59160"/>
                      <a:gd name="connsiteX2" fmla="*/ 34176 w 208815"/>
                      <a:gd name="connsiteY2" fmla="*/ 56100 h 59160"/>
                      <a:gd name="connsiteX3" fmla="*/ 178684 w 208815"/>
                      <a:gd name="connsiteY3" fmla="*/ 33234 h 59160"/>
                      <a:gd name="connsiteX4" fmla="*/ 201854 w 208815"/>
                      <a:gd name="connsiteY4" fmla="*/ 28661 h 59160"/>
                      <a:gd name="connsiteX5" fmla="*/ 208714 w 208815"/>
                      <a:gd name="connsiteY5" fmla="*/ 13875 h 59160"/>
                      <a:gd name="connsiteX6" fmla="*/ 198806 w 208815"/>
                      <a:gd name="connsiteY6" fmla="*/ 766 h 59160"/>
                      <a:gd name="connsiteX7" fmla="*/ 177007 w 208815"/>
                      <a:gd name="connsiteY7" fmla="*/ 2290 h 59160"/>
                      <a:gd name="connsiteX8" fmla="*/ 153227 w 208815"/>
                      <a:gd name="connsiteY8" fmla="*/ 6101 h 59160"/>
                      <a:gd name="connsiteX9" fmla="*/ 58413 w 208815"/>
                      <a:gd name="connsiteY9" fmla="*/ 21039 h 59160"/>
                      <a:gd name="connsiteX10" fmla="*/ 10701 w 208815"/>
                      <a:gd name="connsiteY10" fmla="*/ 29119 h 59160"/>
                      <a:gd name="connsiteX11" fmla="*/ 9786 w 208815"/>
                      <a:gd name="connsiteY11" fmla="*/ 29119 h 591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08815" h="59160">
                        <a:moveTo>
                          <a:pt x="9633" y="29271"/>
                        </a:moveTo>
                        <a:cubicBezTo>
                          <a:pt x="-4543" y="33844"/>
                          <a:pt x="-2256" y="55795"/>
                          <a:pt x="11158" y="58843"/>
                        </a:cubicBezTo>
                        <a:cubicBezTo>
                          <a:pt x="16188" y="60063"/>
                          <a:pt x="26401" y="57471"/>
                          <a:pt x="34176" y="56100"/>
                        </a:cubicBezTo>
                        <a:cubicBezTo>
                          <a:pt x="84174" y="48173"/>
                          <a:pt x="129905" y="40856"/>
                          <a:pt x="178684" y="33234"/>
                        </a:cubicBezTo>
                        <a:cubicBezTo>
                          <a:pt x="187221" y="31862"/>
                          <a:pt x="197434" y="31253"/>
                          <a:pt x="201854" y="28661"/>
                        </a:cubicBezTo>
                        <a:cubicBezTo>
                          <a:pt x="205818" y="26375"/>
                          <a:pt x="209476" y="20430"/>
                          <a:pt x="208714" y="13875"/>
                        </a:cubicBezTo>
                        <a:cubicBezTo>
                          <a:pt x="207952" y="7473"/>
                          <a:pt x="203531" y="2443"/>
                          <a:pt x="198806" y="766"/>
                        </a:cubicBezTo>
                        <a:cubicBezTo>
                          <a:pt x="193470" y="-1064"/>
                          <a:pt x="186611" y="766"/>
                          <a:pt x="177007" y="2290"/>
                        </a:cubicBezTo>
                        <a:cubicBezTo>
                          <a:pt x="169843" y="3357"/>
                          <a:pt x="163288" y="4424"/>
                          <a:pt x="153227" y="6101"/>
                        </a:cubicBezTo>
                        <a:cubicBezTo>
                          <a:pt x="120606" y="11284"/>
                          <a:pt x="88900" y="16314"/>
                          <a:pt x="58413" y="21039"/>
                        </a:cubicBezTo>
                        <a:cubicBezTo>
                          <a:pt x="43474" y="23478"/>
                          <a:pt x="23505" y="24850"/>
                          <a:pt x="10701" y="29119"/>
                        </a:cubicBezTo>
                        <a:cubicBezTo>
                          <a:pt x="10396" y="29119"/>
                          <a:pt x="10091" y="29119"/>
                          <a:pt x="9786" y="29119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106" name="Freeform: Shape 105">
                    <a:extLst>
                      <a:ext uri="{FF2B5EF4-FFF2-40B4-BE49-F238E27FC236}">
                        <a16:creationId xmlns:a16="http://schemas.microsoft.com/office/drawing/2014/main" id="{02560A22-F6B8-BC20-2C21-731FA330C674}"/>
                      </a:ext>
                    </a:extLst>
                  </p:cNvPr>
                  <p:cNvSpPr/>
                  <p:nvPr/>
                </p:nvSpPr>
                <p:spPr>
                  <a:xfrm>
                    <a:off x="1523918" y="4718802"/>
                    <a:ext cx="208707" cy="59082"/>
                  </a:xfrm>
                  <a:custGeom>
                    <a:avLst/>
                    <a:gdLst>
                      <a:gd name="connsiteX0" fmla="*/ 10762 w 208707"/>
                      <a:gd name="connsiteY0" fmla="*/ 58735 h 59082"/>
                      <a:gd name="connsiteX1" fmla="*/ 33780 w 208707"/>
                      <a:gd name="connsiteY1" fmla="*/ 56448 h 59082"/>
                      <a:gd name="connsiteX2" fmla="*/ 179203 w 208707"/>
                      <a:gd name="connsiteY2" fmla="*/ 33431 h 59082"/>
                      <a:gd name="connsiteX3" fmla="*/ 202221 w 208707"/>
                      <a:gd name="connsiteY3" fmla="*/ 28400 h 59082"/>
                      <a:gd name="connsiteX4" fmla="*/ 208623 w 208707"/>
                      <a:gd name="connsiteY4" fmla="*/ 14071 h 59082"/>
                      <a:gd name="connsiteX5" fmla="*/ 198258 w 208707"/>
                      <a:gd name="connsiteY5" fmla="*/ 505 h 59082"/>
                      <a:gd name="connsiteX6" fmla="*/ 176154 w 208707"/>
                      <a:gd name="connsiteY6" fmla="*/ 2639 h 59082"/>
                      <a:gd name="connsiteX7" fmla="*/ 152527 w 208707"/>
                      <a:gd name="connsiteY7" fmla="*/ 6449 h 59082"/>
                      <a:gd name="connsiteX8" fmla="*/ 33932 w 208707"/>
                      <a:gd name="connsiteY8" fmla="*/ 25199 h 59082"/>
                      <a:gd name="connsiteX9" fmla="*/ 9848 w 208707"/>
                      <a:gd name="connsiteY9" fmla="*/ 29467 h 59082"/>
                      <a:gd name="connsiteX10" fmla="*/ 10762 w 208707"/>
                      <a:gd name="connsiteY10" fmla="*/ 58582 h 590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08707" h="59082">
                        <a:moveTo>
                          <a:pt x="10762" y="58735"/>
                        </a:moveTo>
                        <a:cubicBezTo>
                          <a:pt x="15488" y="59954"/>
                          <a:pt x="25396" y="57668"/>
                          <a:pt x="33780" y="56448"/>
                        </a:cubicBezTo>
                        <a:cubicBezTo>
                          <a:pt x="83474" y="48522"/>
                          <a:pt x="130119" y="41205"/>
                          <a:pt x="179203" y="33431"/>
                        </a:cubicBezTo>
                        <a:cubicBezTo>
                          <a:pt x="187435" y="32211"/>
                          <a:pt x="197953" y="31296"/>
                          <a:pt x="202221" y="28400"/>
                        </a:cubicBezTo>
                        <a:cubicBezTo>
                          <a:pt x="206489" y="25504"/>
                          <a:pt x="209233" y="19559"/>
                          <a:pt x="208623" y="14071"/>
                        </a:cubicBezTo>
                        <a:cubicBezTo>
                          <a:pt x="207861" y="6297"/>
                          <a:pt x="202221" y="1724"/>
                          <a:pt x="198258" y="505"/>
                        </a:cubicBezTo>
                        <a:cubicBezTo>
                          <a:pt x="193075" y="-1020"/>
                          <a:pt x="185148" y="1267"/>
                          <a:pt x="176154" y="2639"/>
                        </a:cubicBezTo>
                        <a:cubicBezTo>
                          <a:pt x="169447" y="3706"/>
                          <a:pt x="162435" y="4773"/>
                          <a:pt x="152527" y="6449"/>
                        </a:cubicBezTo>
                        <a:cubicBezTo>
                          <a:pt x="111827" y="12852"/>
                          <a:pt x="73718" y="18949"/>
                          <a:pt x="33932" y="25199"/>
                        </a:cubicBezTo>
                        <a:cubicBezTo>
                          <a:pt x="26463" y="26418"/>
                          <a:pt x="15793" y="27333"/>
                          <a:pt x="9848" y="29467"/>
                        </a:cubicBezTo>
                        <a:cubicBezTo>
                          <a:pt x="-4024" y="34345"/>
                          <a:pt x="-2805" y="54772"/>
                          <a:pt x="10762" y="5858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107" name="Freeform: Shape 106">
                    <a:extLst>
                      <a:ext uri="{FF2B5EF4-FFF2-40B4-BE49-F238E27FC236}">
                        <a16:creationId xmlns:a16="http://schemas.microsoft.com/office/drawing/2014/main" id="{2988CDFF-555D-24A8-B0F3-E884CE363C2A}"/>
                      </a:ext>
                    </a:extLst>
                  </p:cNvPr>
                  <p:cNvSpPr/>
                  <p:nvPr/>
                </p:nvSpPr>
                <p:spPr>
                  <a:xfrm>
                    <a:off x="1545805" y="4763679"/>
                    <a:ext cx="178685" cy="55312"/>
                  </a:xfrm>
                  <a:custGeom>
                    <a:avLst/>
                    <a:gdLst>
                      <a:gd name="connsiteX0" fmla="*/ 11436 w 178685"/>
                      <a:gd name="connsiteY0" fmla="*/ 55168 h 55312"/>
                      <a:gd name="connsiteX1" fmla="*/ 31252 w 178685"/>
                      <a:gd name="connsiteY1" fmla="*/ 52424 h 55312"/>
                      <a:gd name="connsiteX2" fmla="*/ 151981 w 178685"/>
                      <a:gd name="connsiteY2" fmla="*/ 33370 h 55312"/>
                      <a:gd name="connsiteX3" fmla="*/ 171645 w 178685"/>
                      <a:gd name="connsiteY3" fmla="*/ 29711 h 55312"/>
                      <a:gd name="connsiteX4" fmla="*/ 177743 w 178685"/>
                      <a:gd name="connsiteY4" fmla="*/ 10352 h 55312"/>
                      <a:gd name="connsiteX5" fmla="*/ 166920 w 178685"/>
                      <a:gd name="connsiteY5" fmla="*/ 139 h 55312"/>
                      <a:gd name="connsiteX6" fmla="*/ 147560 w 178685"/>
                      <a:gd name="connsiteY6" fmla="*/ 2730 h 55312"/>
                      <a:gd name="connsiteX7" fmla="*/ 48630 w 178685"/>
                      <a:gd name="connsiteY7" fmla="*/ 18431 h 55312"/>
                      <a:gd name="connsiteX8" fmla="*/ 8539 w 178685"/>
                      <a:gd name="connsiteY8" fmla="*/ 25291 h 55312"/>
                      <a:gd name="connsiteX9" fmla="*/ 11436 w 178685"/>
                      <a:gd name="connsiteY9" fmla="*/ 55168 h 553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78685" h="55312">
                        <a:moveTo>
                          <a:pt x="11436" y="55168"/>
                        </a:moveTo>
                        <a:cubicBezTo>
                          <a:pt x="16161" y="55930"/>
                          <a:pt x="24240" y="53491"/>
                          <a:pt x="31252" y="52424"/>
                        </a:cubicBezTo>
                        <a:cubicBezTo>
                          <a:pt x="73172" y="45717"/>
                          <a:pt x="110519" y="39925"/>
                          <a:pt x="151981" y="33370"/>
                        </a:cubicBezTo>
                        <a:cubicBezTo>
                          <a:pt x="159298" y="32150"/>
                          <a:pt x="167529" y="31845"/>
                          <a:pt x="171645" y="29711"/>
                        </a:cubicBezTo>
                        <a:cubicBezTo>
                          <a:pt x="176371" y="27272"/>
                          <a:pt x="180639" y="19346"/>
                          <a:pt x="177743" y="10352"/>
                        </a:cubicBezTo>
                        <a:cubicBezTo>
                          <a:pt x="176523" y="6694"/>
                          <a:pt x="171950" y="901"/>
                          <a:pt x="166920" y="139"/>
                        </a:cubicBezTo>
                        <a:cubicBezTo>
                          <a:pt x="162652" y="-623"/>
                          <a:pt x="152743" y="1968"/>
                          <a:pt x="147560" y="2730"/>
                        </a:cubicBezTo>
                        <a:cubicBezTo>
                          <a:pt x="113415" y="8218"/>
                          <a:pt x="81861" y="13096"/>
                          <a:pt x="48630" y="18431"/>
                        </a:cubicBezTo>
                        <a:cubicBezTo>
                          <a:pt x="36588" y="20260"/>
                          <a:pt x="18448" y="21327"/>
                          <a:pt x="8539" y="25291"/>
                        </a:cubicBezTo>
                        <a:cubicBezTo>
                          <a:pt x="-5485" y="30626"/>
                          <a:pt x="-607" y="53186"/>
                          <a:pt x="11436" y="5516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108" name="Freeform: Shape 107">
                    <a:extLst>
                      <a:ext uri="{FF2B5EF4-FFF2-40B4-BE49-F238E27FC236}">
                        <a16:creationId xmlns:a16="http://schemas.microsoft.com/office/drawing/2014/main" id="{D92DE847-401C-5EF4-923D-2D8A7F703C9D}"/>
                      </a:ext>
                    </a:extLst>
                  </p:cNvPr>
                  <p:cNvSpPr/>
                  <p:nvPr/>
                </p:nvSpPr>
                <p:spPr>
                  <a:xfrm>
                    <a:off x="1589842" y="4813133"/>
                    <a:ext cx="103515" cy="42562"/>
                  </a:xfrm>
                  <a:custGeom>
                    <a:avLst/>
                    <a:gdLst>
                      <a:gd name="connsiteX0" fmla="*/ 172 w 103515"/>
                      <a:gd name="connsiteY0" fmla="*/ 27665 h 42562"/>
                      <a:gd name="connsiteX1" fmla="*/ 11605 w 103515"/>
                      <a:gd name="connsiteY1" fmla="*/ 42298 h 42562"/>
                      <a:gd name="connsiteX2" fmla="*/ 32336 w 103515"/>
                      <a:gd name="connsiteY2" fmla="*/ 39859 h 42562"/>
                      <a:gd name="connsiteX3" fmla="*/ 75780 w 103515"/>
                      <a:gd name="connsiteY3" fmla="*/ 33000 h 42562"/>
                      <a:gd name="connsiteX4" fmla="*/ 96664 w 103515"/>
                      <a:gd name="connsiteY4" fmla="*/ 28732 h 42562"/>
                      <a:gd name="connsiteX5" fmla="*/ 92243 w 103515"/>
                      <a:gd name="connsiteY5" fmla="*/ 531 h 42562"/>
                      <a:gd name="connsiteX6" fmla="*/ 73189 w 103515"/>
                      <a:gd name="connsiteY6" fmla="*/ 2208 h 42562"/>
                      <a:gd name="connsiteX7" fmla="*/ 53067 w 103515"/>
                      <a:gd name="connsiteY7" fmla="*/ 5409 h 42562"/>
                      <a:gd name="connsiteX8" fmla="*/ 11910 w 103515"/>
                      <a:gd name="connsiteY8" fmla="*/ 12421 h 42562"/>
                      <a:gd name="connsiteX9" fmla="*/ 20 w 103515"/>
                      <a:gd name="connsiteY9" fmla="*/ 27665 h 425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3515" h="42562">
                        <a:moveTo>
                          <a:pt x="172" y="27665"/>
                        </a:moveTo>
                        <a:cubicBezTo>
                          <a:pt x="629" y="34677"/>
                          <a:pt x="5812" y="40926"/>
                          <a:pt x="11605" y="42298"/>
                        </a:cubicBezTo>
                        <a:cubicBezTo>
                          <a:pt x="16330" y="43366"/>
                          <a:pt x="25781" y="40926"/>
                          <a:pt x="32336" y="39859"/>
                        </a:cubicBezTo>
                        <a:cubicBezTo>
                          <a:pt x="47579" y="37420"/>
                          <a:pt x="60841" y="35439"/>
                          <a:pt x="75780" y="33000"/>
                        </a:cubicBezTo>
                        <a:cubicBezTo>
                          <a:pt x="82944" y="31780"/>
                          <a:pt x="92243" y="31476"/>
                          <a:pt x="96664" y="28732"/>
                        </a:cubicBezTo>
                        <a:cubicBezTo>
                          <a:pt x="107639" y="22177"/>
                          <a:pt x="104895" y="3732"/>
                          <a:pt x="92243" y="531"/>
                        </a:cubicBezTo>
                        <a:cubicBezTo>
                          <a:pt x="86298" y="-993"/>
                          <a:pt x="79743" y="1141"/>
                          <a:pt x="73189" y="2208"/>
                        </a:cubicBezTo>
                        <a:cubicBezTo>
                          <a:pt x="64652" y="3580"/>
                          <a:pt x="59774" y="4342"/>
                          <a:pt x="53067" y="5409"/>
                        </a:cubicBezTo>
                        <a:cubicBezTo>
                          <a:pt x="39500" y="7543"/>
                          <a:pt x="23495" y="8762"/>
                          <a:pt x="11910" y="12421"/>
                        </a:cubicBezTo>
                        <a:cubicBezTo>
                          <a:pt x="7184" y="13946"/>
                          <a:pt x="-438" y="17604"/>
                          <a:pt x="20" y="2766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109" name="Freeform: Shape 108">
                    <a:extLst>
                      <a:ext uri="{FF2B5EF4-FFF2-40B4-BE49-F238E27FC236}">
                        <a16:creationId xmlns:a16="http://schemas.microsoft.com/office/drawing/2014/main" id="{AAC203E4-8398-5073-C160-896A77C96956}"/>
                      </a:ext>
                    </a:extLst>
                  </p:cNvPr>
                  <p:cNvSpPr/>
                  <p:nvPr/>
                </p:nvSpPr>
                <p:spPr>
                  <a:xfrm>
                    <a:off x="1283929" y="4043919"/>
                    <a:ext cx="550840" cy="649137"/>
                  </a:xfrm>
                  <a:custGeom>
                    <a:avLst/>
                    <a:gdLst>
                      <a:gd name="connsiteX0" fmla="*/ 226056 w 550840"/>
                      <a:gd name="connsiteY0" fmla="*/ 5130 h 649137"/>
                      <a:gd name="connsiteX1" fmla="*/ 342517 w 550840"/>
                      <a:gd name="connsiteY1" fmla="*/ 7721 h 649137"/>
                      <a:gd name="connsiteX2" fmla="*/ 432301 w 550840"/>
                      <a:gd name="connsiteY2" fmla="*/ 47202 h 649137"/>
                      <a:gd name="connsiteX3" fmla="*/ 501659 w 550840"/>
                      <a:gd name="connsiteY3" fmla="*/ 114578 h 649137"/>
                      <a:gd name="connsiteX4" fmla="*/ 545408 w 550840"/>
                      <a:gd name="connsiteY4" fmla="*/ 217319 h 649137"/>
                      <a:gd name="connsiteX5" fmla="*/ 542664 w 550840"/>
                      <a:gd name="connsiteY5" fmla="*/ 333780 h 649137"/>
                      <a:gd name="connsiteX6" fmla="*/ 480166 w 550840"/>
                      <a:gd name="connsiteY6" fmla="*/ 466093 h 649137"/>
                      <a:gd name="connsiteX7" fmla="*/ 474068 w 550840"/>
                      <a:gd name="connsiteY7" fmla="*/ 520665 h 649137"/>
                      <a:gd name="connsiteX8" fmla="*/ 473154 w 550840"/>
                      <a:gd name="connsiteY8" fmla="*/ 549780 h 649137"/>
                      <a:gd name="connsiteX9" fmla="*/ 454252 w 550840"/>
                      <a:gd name="connsiteY9" fmla="*/ 595359 h 649137"/>
                      <a:gd name="connsiteX10" fmla="*/ 437332 w 550840"/>
                      <a:gd name="connsiteY10" fmla="*/ 615938 h 649137"/>
                      <a:gd name="connsiteX11" fmla="*/ 412027 w 550840"/>
                      <a:gd name="connsiteY11" fmla="*/ 620968 h 649137"/>
                      <a:gd name="connsiteX12" fmla="*/ 255476 w 550840"/>
                      <a:gd name="connsiteY12" fmla="*/ 645815 h 649137"/>
                      <a:gd name="connsiteX13" fmla="*/ 224684 w 550840"/>
                      <a:gd name="connsiteY13" fmla="*/ 648406 h 649137"/>
                      <a:gd name="connsiteX14" fmla="*/ 205478 w 550840"/>
                      <a:gd name="connsiteY14" fmla="*/ 634382 h 649137"/>
                      <a:gd name="connsiteX15" fmla="*/ 188252 w 550840"/>
                      <a:gd name="connsiteY15" fmla="*/ 617919 h 649137"/>
                      <a:gd name="connsiteX16" fmla="*/ 163863 w 550840"/>
                      <a:gd name="connsiteY16" fmla="*/ 571426 h 649137"/>
                      <a:gd name="connsiteX17" fmla="*/ 141760 w 550840"/>
                      <a:gd name="connsiteY17" fmla="*/ 521275 h 649137"/>
                      <a:gd name="connsiteX18" fmla="*/ 42677 w 550840"/>
                      <a:gd name="connsiteY18" fmla="*/ 416857 h 649137"/>
                      <a:gd name="connsiteX19" fmla="*/ 3349 w 550840"/>
                      <a:gd name="connsiteY19" fmla="*/ 310762 h 649137"/>
                      <a:gd name="connsiteX20" fmla="*/ 9903 w 550840"/>
                      <a:gd name="connsiteY20" fmla="*/ 198722 h 649137"/>
                      <a:gd name="connsiteX21" fmla="*/ 52280 w 550840"/>
                      <a:gd name="connsiteY21" fmla="*/ 113054 h 649137"/>
                      <a:gd name="connsiteX22" fmla="*/ 168131 w 550840"/>
                      <a:gd name="connsiteY22" fmla="*/ 22355 h 649137"/>
                      <a:gd name="connsiteX23" fmla="*/ 225904 w 550840"/>
                      <a:gd name="connsiteY23" fmla="*/ 5282 h 649137"/>
                      <a:gd name="connsiteX24" fmla="*/ 400747 w 550840"/>
                      <a:gd name="connsiteY24" fmla="*/ 580877 h 649137"/>
                      <a:gd name="connsiteX25" fmla="*/ 415991 w 550840"/>
                      <a:gd name="connsiteY25" fmla="*/ 578438 h 649137"/>
                      <a:gd name="connsiteX26" fmla="*/ 420716 w 550840"/>
                      <a:gd name="connsiteY26" fmla="*/ 570816 h 649137"/>
                      <a:gd name="connsiteX27" fmla="*/ 425442 w 550840"/>
                      <a:gd name="connsiteY27" fmla="*/ 562737 h 649137"/>
                      <a:gd name="connsiteX28" fmla="*/ 433063 w 550840"/>
                      <a:gd name="connsiteY28" fmla="*/ 521580 h 649137"/>
                      <a:gd name="connsiteX29" fmla="*/ 474678 w 550840"/>
                      <a:gd name="connsiteY29" fmla="*/ 382102 h 649137"/>
                      <a:gd name="connsiteX30" fmla="*/ 506537 w 550840"/>
                      <a:gd name="connsiteY30" fmla="*/ 308323 h 649137"/>
                      <a:gd name="connsiteX31" fmla="*/ 501354 w 550840"/>
                      <a:gd name="connsiteY31" fmla="*/ 208783 h 649137"/>
                      <a:gd name="connsiteX32" fmla="*/ 403034 w 550840"/>
                      <a:gd name="connsiteY32" fmla="*/ 77079 h 649137"/>
                      <a:gd name="connsiteX33" fmla="*/ 328035 w 550840"/>
                      <a:gd name="connsiteY33" fmla="*/ 46744 h 649137"/>
                      <a:gd name="connsiteX34" fmla="*/ 230325 w 550840"/>
                      <a:gd name="connsiteY34" fmla="*/ 46135 h 649137"/>
                      <a:gd name="connsiteX35" fmla="*/ 82920 w 550840"/>
                      <a:gd name="connsiteY35" fmla="*/ 140492 h 649137"/>
                      <a:gd name="connsiteX36" fmla="*/ 48012 w 550840"/>
                      <a:gd name="connsiteY36" fmla="*/ 215795 h 649137"/>
                      <a:gd name="connsiteX37" fmla="*/ 45878 w 550840"/>
                      <a:gd name="connsiteY37" fmla="*/ 315183 h 649137"/>
                      <a:gd name="connsiteX38" fmla="*/ 83834 w 550840"/>
                      <a:gd name="connsiteY38" fmla="*/ 401308 h 649137"/>
                      <a:gd name="connsiteX39" fmla="*/ 142979 w 550840"/>
                      <a:gd name="connsiteY39" fmla="*/ 458929 h 649137"/>
                      <a:gd name="connsiteX40" fmla="*/ 192978 w 550840"/>
                      <a:gd name="connsiteY40" fmla="*/ 528592 h 649137"/>
                      <a:gd name="connsiteX41" fmla="*/ 209136 w 550840"/>
                      <a:gd name="connsiteY41" fmla="*/ 575542 h 649137"/>
                      <a:gd name="connsiteX42" fmla="*/ 229105 w 550840"/>
                      <a:gd name="connsiteY42" fmla="*/ 600389 h 649137"/>
                      <a:gd name="connsiteX43" fmla="*/ 237032 w 550840"/>
                      <a:gd name="connsiteY43" fmla="*/ 606943 h 649137"/>
                      <a:gd name="connsiteX44" fmla="*/ 251361 w 550840"/>
                      <a:gd name="connsiteY44" fmla="*/ 604657 h 649137"/>
                      <a:gd name="connsiteX45" fmla="*/ 295719 w 550840"/>
                      <a:gd name="connsiteY45" fmla="*/ 597645 h 649137"/>
                      <a:gd name="connsiteX46" fmla="*/ 225904 w 550840"/>
                      <a:gd name="connsiteY46" fmla="*/ 451917 h 649137"/>
                      <a:gd name="connsiteX47" fmla="*/ 180783 w 550840"/>
                      <a:gd name="connsiteY47" fmla="*/ 393077 h 649137"/>
                      <a:gd name="connsiteX48" fmla="*/ 132614 w 550840"/>
                      <a:gd name="connsiteY48" fmla="*/ 337896 h 649137"/>
                      <a:gd name="connsiteX49" fmla="*/ 121943 w 550840"/>
                      <a:gd name="connsiteY49" fmla="*/ 331341 h 649137"/>
                      <a:gd name="connsiteX50" fmla="*/ 127583 w 550840"/>
                      <a:gd name="connsiteY50" fmla="*/ 320823 h 649137"/>
                      <a:gd name="connsiteX51" fmla="*/ 135815 w 550840"/>
                      <a:gd name="connsiteY51" fmla="*/ 311829 h 649137"/>
                      <a:gd name="connsiteX52" fmla="*/ 149686 w 550840"/>
                      <a:gd name="connsiteY52" fmla="*/ 291708 h 649137"/>
                      <a:gd name="connsiteX53" fmla="*/ 151211 w 550840"/>
                      <a:gd name="connsiteY53" fmla="*/ 272653 h 649137"/>
                      <a:gd name="connsiteX54" fmla="*/ 160967 w 550840"/>
                      <a:gd name="connsiteY54" fmla="*/ 259086 h 649137"/>
                      <a:gd name="connsiteX55" fmla="*/ 170570 w 550840"/>
                      <a:gd name="connsiteY55" fmla="*/ 267166 h 649137"/>
                      <a:gd name="connsiteX56" fmla="*/ 169808 w 550840"/>
                      <a:gd name="connsiteY56" fmla="*/ 282866 h 649137"/>
                      <a:gd name="connsiteX57" fmla="*/ 165387 w 550840"/>
                      <a:gd name="connsiteY57" fmla="*/ 295976 h 649137"/>
                      <a:gd name="connsiteX58" fmla="*/ 177430 w 550840"/>
                      <a:gd name="connsiteY58" fmla="*/ 331188 h 649137"/>
                      <a:gd name="connsiteX59" fmla="*/ 187338 w 550840"/>
                      <a:gd name="connsiteY59" fmla="*/ 324634 h 649137"/>
                      <a:gd name="connsiteX60" fmla="*/ 194655 w 550840"/>
                      <a:gd name="connsiteY60" fmla="*/ 316097 h 649137"/>
                      <a:gd name="connsiteX61" fmla="*/ 208526 w 550840"/>
                      <a:gd name="connsiteY61" fmla="*/ 259239 h 649137"/>
                      <a:gd name="connsiteX62" fmla="*/ 239776 w 550840"/>
                      <a:gd name="connsiteY62" fmla="*/ 256952 h 649137"/>
                      <a:gd name="connsiteX63" fmla="*/ 242214 w 550840"/>
                      <a:gd name="connsiteY63" fmla="*/ 257562 h 649137"/>
                      <a:gd name="connsiteX64" fmla="*/ 242214 w 550840"/>
                      <a:gd name="connsiteY64" fmla="*/ 208935 h 649137"/>
                      <a:gd name="connsiteX65" fmla="*/ 254409 w 550840"/>
                      <a:gd name="connsiteY65" fmla="*/ 184546 h 649137"/>
                      <a:gd name="connsiteX66" fmla="*/ 264470 w 550840"/>
                      <a:gd name="connsiteY66" fmla="*/ 213661 h 649137"/>
                      <a:gd name="connsiteX67" fmla="*/ 259440 w 550840"/>
                      <a:gd name="connsiteY67" fmla="*/ 245215 h 649137"/>
                      <a:gd name="connsiteX68" fmla="*/ 259440 w 550840"/>
                      <a:gd name="connsiteY68" fmla="*/ 280427 h 649137"/>
                      <a:gd name="connsiteX69" fmla="*/ 270567 w 550840"/>
                      <a:gd name="connsiteY69" fmla="*/ 312591 h 649137"/>
                      <a:gd name="connsiteX70" fmla="*/ 283220 w 550840"/>
                      <a:gd name="connsiteY70" fmla="*/ 307866 h 649137"/>
                      <a:gd name="connsiteX71" fmla="*/ 285506 w 550840"/>
                      <a:gd name="connsiteY71" fmla="*/ 247501 h 649137"/>
                      <a:gd name="connsiteX72" fmla="*/ 327121 w 550840"/>
                      <a:gd name="connsiteY72" fmla="*/ 252379 h 649137"/>
                      <a:gd name="connsiteX73" fmla="*/ 319347 w 550840"/>
                      <a:gd name="connsiteY73" fmla="*/ 295823 h 649137"/>
                      <a:gd name="connsiteX74" fmla="*/ 312030 w 550840"/>
                      <a:gd name="connsiteY74" fmla="*/ 304360 h 649137"/>
                      <a:gd name="connsiteX75" fmla="*/ 346633 w 550840"/>
                      <a:gd name="connsiteY75" fmla="*/ 294299 h 649137"/>
                      <a:gd name="connsiteX76" fmla="*/ 338401 w 550840"/>
                      <a:gd name="connsiteY76" fmla="*/ 271739 h 649137"/>
                      <a:gd name="connsiteX77" fmla="*/ 377120 w 550840"/>
                      <a:gd name="connsiteY77" fmla="*/ 232563 h 649137"/>
                      <a:gd name="connsiteX78" fmla="*/ 390839 w 550840"/>
                      <a:gd name="connsiteY78" fmla="*/ 238203 h 649137"/>
                      <a:gd name="connsiteX79" fmla="*/ 399223 w 550840"/>
                      <a:gd name="connsiteY79" fmla="*/ 224484 h 649137"/>
                      <a:gd name="connsiteX80" fmla="*/ 409588 w 550840"/>
                      <a:gd name="connsiteY80" fmla="*/ 232106 h 649137"/>
                      <a:gd name="connsiteX81" fmla="*/ 406997 w 550840"/>
                      <a:gd name="connsiteY81" fmla="*/ 250398 h 649137"/>
                      <a:gd name="connsiteX82" fmla="*/ 404863 w 550840"/>
                      <a:gd name="connsiteY82" fmla="*/ 269147 h 649137"/>
                      <a:gd name="connsiteX83" fmla="*/ 419192 w 550840"/>
                      <a:gd name="connsiteY83" fmla="*/ 284696 h 649137"/>
                      <a:gd name="connsiteX84" fmla="*/ 437179 w 550840"/>
                      <a:gd name="connsiteY84" fmla="*/ 279056 h 649137"/>
                      <a:gd name="connsiteX85" fmla="*/ 441905 w 550840"/>
                      <a:gd name="connsiteY85" fmla="*/ 291555 h 649137"/>
                      <a:gd name="connsiteX86" fmla="*/ 438094 w 550840"/>
                      <a:gd name="connsiteY86" fmla="*/ 296281 h 649137"/>
                      <a:gd name="connsiteX87" fmla="*/ 430624 w 550840"/>
                      <a:gd name="connsiteY87" fmla="*/ 312591 h 649137"/>
                      <a:gd name="connsiteX88" fmla="*/ 408216 w 550840"/>
                      <a:gd name="connsiteY88" fmla="*/ 361980 h 649137"/>
                      <a:gd name="connsiteX89" fmla="*/ 356388 w 550840"/>
                      <a:gd name="connsiteY89" fmla="*/ 588042 h 649137"/>
                      <a:gd name="connsiteX90" fmla="*/ 400747 w 550840"/>
                      <a:gd name="connsiteY90" fmla="*/ 581030 h 649137"/>
                      <a:gd name="connsiteX91" fmla="*/ 313402 w 550840"/>
                      <a:gd name="connsiteY91" fmla="*/ 278293 h 649137"/>
                      <a:gd name="connsiteX92" fmla="*/ 315688 w 550840"/>
                      <a:gd name="connsiteY92" fmla="*/ 263660 h 649137"/>
                      <a:gd name="connsiteX93" fmla="*/ 292518 w 550840"/>
                      <a:gd name="connsiteY93" fmla="*/ 261830 h 649137"/>
                      <a:gd name="connsiteX94" fmla="*/ 295414 w 550840"/>
                      <a:gd name="connsiteY94" fmla="*/ 297653 h 649137"/>
                      <a:gd name="connsiteX95" fmla="*/ 313402 w 550840"/>
                      <a:gd name="connsiteY95" fmla="*/ 278293 h 649137"/>
                      <a:gd name="connsiteX96" fmla="*/ 214166 w 550840"/>
                      <a:gd name="connsiteY96" fmla="*/ 274330 h 649137"/>
                      <a:gd name="connsiteX97" fmla="*/ 224684 w 550840"/>
                      <a:gd name="connsiteY97" fmla="*/ 323567 h 649137"/>
                      <a:gd name="connsiteX98" fmla="*/ 229562 w 550840"/>
                      <a:gd name="connsiteY98" fmla="*/ 322804 h 649137"/>
                      <a:gd name="connsiteX99" fmla="*/ 243434 w 550840"/>
                      <a:gd name="connsiteY99" fmla="*/ 286220 h 649137"/>
                      <a:gd name="connsiteX100" fmla="*/ 219806 w 550840"/>
                      <a:gd name="connsiteY100" fmla="*/ 270824 h 649137"/>
                      <a:gd name="connsiteX101" fmla="*/ 214014 w 550840"/>
                      <a:gd name="connsiteY101" fmla="*/ 274483 h 649137"/>
                      <a:gd name="connsiteX102" fmla="*/ 358523 w 550840"/>
                      <a:gd name="connsiteY102" fmla="*/ 284848 h 649137"/>
                      <a:gd name="connsiteX103" fmla="*/ 369955 w 550840"/>
                      <a:gd name="connsiteY103" fmla="*/ 290793 h 649137"/>
                      <a:gd name="connsiteX104" fmla="*/ 385656 w 550840"/>
                      <a:gd name="connsiteY104" fmla="*/ 288811 h 649137"/>
                      <a:gd name="connsiteX105" fmla="*/ 389619 w 550840"/>
                      <a:gd name="connsiteY105" fmla="*/ 273568 h 649137"/>
                      <a:gd name="connsiteX106" fmla="*/ 374986 w 550840"/>
                      <a:gd name="connsiteY106" fmla="*/ 247501 h 649137"/>
                      <a:gd name="connsiteX107" fmla="*/ 358523 w 550840"/>
                      <a:gd name="connsiteY107" fmla="*/ 285001 h 649137"/>
                      <a:gd name="connsiteX108" fmla="*/ 140235 w 550840"/>
                      <a:gd name="connsiteY108" fmla="*/ 331036 h 649137"/>
                      <a:gd name="connsiteX109" fmla="*/ 235202 w 550840"/>
                      <a:gd name="connsiteY109" fmla="*/ 446734 h 649137"/>
                      <a:gd name="connsiteX110" fmla="*/ 306085 w 550840"/>
                      <a:gd name="connsiteY110" fmla="*/ 595969 h 649137"/>
                      <a:gd name="connsiteX111" fmla="*/ 346328 w 550840"/>
                      <a:gd name="connsiteY111" fmla="*/ 589566 h 649137"/>
                      <a:gd name="connsiteX112" fmla="*/ 369803 w 550840"/>
                      <a:gd name="connsiteY112" fmla="*/ 433625 h 649137"/>
                      <a:gd name="connsiteX113" fmla="*/ 424832 w 550840"/>
                      <a:gd name="connsiteY113" fmla="*/ 300701 h 649137"/>
                      <a:gd name="connsiteX114" fmla="*/ 424679 w 550840"/>
                      <a:gd name="connsiteY114" fmla="*/ 299329 h 649137"/>
                      <a:gd name="connsiteX115" fmla="*/ 401967 w 550840"/>
                      <a:gd name="connsiteY115" fmla="*/ 291860 h 649137"/>
                      <a:gd name="connsiteX116" fmla="*/ 359285 w 550840"/>
                      <a:gd name="connsiteY116" fmla="*/ 303598 h 649137"/>
                      <a:gd name="connsiteX117" fmla="*/ 330627 w 550840"/>
                      <a:gd name="connsiteY117" fmla="*/ 319603 h 649137"/>
                      <a:gd name="connsiteX118" fmla="*/ 297548 w 550840"/>
                      <a:gd name="connsiteY118" fmla="*/ 316097 h 649137"/>
                      <a:gd name="connsiteX119" fmla="*/ 264013 w 550840"/>
                      <a:gd name="connsiteY119" fmla="*/ 327378 h 649137"/>
                      <a:gd name="connsiteX120" fmla="*/ 254104 w 550840"/>
                      <a:gd name="connsiteY120" fmla="*/ 317012 h 649137"/>
                      <a:gd name="connsiteX121" fmla="*/ 230020 w 550840"/>
                      <a:gd name="connsiteY121" fmla="*/ 338658 h 649137"/>
                      <a:gd name="connsiteX122" fmla="*/ 203496 w 550840"/>
                      <a:gd name="connsiteY122" fmla="*/ 330121 h 649137"/>
                      <a:gd name="connsiteX123" fmla="*/ 184442 w 550840"/>
                      <a:gd name="connsiteY123" fmla="*/ 345517 h 649137"/>
                      <a:gd name="connsiteX124" fmla="*/ 152583 w 550840"/>
                      <a:gd name="connsiteY124" fmla="*/ 318079 h 649137"/>
                      <a:gd name="connsiteX125" fmla="*/ 151973 w 550840"/>
                      <a:gd name="connsiteY125" fmla="*/ 317622 h 649137"/>
                      <a:gd name="connsiteX126" fmla="*/ 140388 w 550840"/>
                      <a:gd name="connsiteY126" fmla="*/ 330883 h 6491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</a:cxnLst>
                    <a:rect l="l" t="t" r="r" b="b"/>
                    <a:pathLst>
                      <a:path w="550840" h="649137">
                        <a:moveTo>
                          <a:pt x="226056" y="5130"/>
                        </a:moveTo>
                        <a:cubicBezTo>
                          <a:pt x="267824" y="-3559"/>
                          <a:pt x="310658" y="-206"/>
                          <a:pt x="342517" y="7721"/>
                        </a:cubicBezTo>
                        <a:cubicBezTo>
                          <a:pt x="376510" y="16257"/>
                          <a:pt x="406845" y="29672"/>
                          <a:pt x="432301" y="47202"/>
                        </a:cubicBezTo>
                        <a:cubicBezTo>
                          <a:pt x="458977" y="65494"/>
                          <a:pt x="482300" y="86682"/>
                          <a:pt x="501659" y="114578"/>
                        </a:cubicBezTo>
                        <a:cubicBezTo>
                          <a:pt x="520256" y="141254"/>
                          <a:pt x="537482" y="174637"/>
                          <a:pt x="545408" y="217319"/>
                        </a:cubicBezTo>
                        <a:cubicBezTo>
                          <a:pt x="553945" y="262897"/>
                          <a:pt x="551963" y="301768"/>
                          <a:pt x="542664" y="333780"/>
                        </a:cubicBezTo>
                        <a:cubicBezTo>
                          <a:pt x="528488" y="383169"/>
                          <a:pt x="494038" y="416095"/>
                          <a:pt x="480166" y="466093"/>
                        </a:cubicBezTo>
                        <a:cubicBezTo>
                          <a:pt x="475440" y="483319"/>
                          <a:pt x="473154" y="500697"/>
                          <a:pt x="474068" y="520665"/>
                        </a:cubicBezTo>
                        <a:cubicBezTo>
                          <a:pt x="474526" y="531488"/>
                          <a:pt x="474678" y="540787"/>
                          <a:pt x="473154" y="549780"/>
                        </a:cubicBezTo>
                        <a:cubicBezTo>
                          <a:pt x="470258" y="566853"/>
                          <a:pt x="462941" y="580725"/>
                          <a:pt x="454252" y="595359"/>
                        </a:cubicBezTo>
                        <a:cubicBezTo>
                          <a:pt x="449374" y="603590"/>
                          <a:pt x="444953" y="612431"/>
                          <a:pt x="437332" y="615938"/>
                        </a:cubicBezTo>
                        <a:cubicBezTo>
                          <a:pt x="431234" y="618681"/>
                          <a:pt x="421631" y="619291"/>
                          <a:pt x="412027" y="620968"/>
                        </a:cubicBezTo>
                        <a:cubicBezTo>
                          <a:pt x="358827" y="629351"/>
                          <a:pt x="308676" y="637278"/>
                          <a:pt x="255476" y="645815"/>
                        </a:cubicBezTo>
                        <a:cubicBezTo>
                          <a:pt x="244349" y="647491"/>
                          <a:pt x="232459" y="650540"/>
                          <a:pt x="224684" y="648406"/>
                        </a:cubicBezTo>
                        <a:cubicBezTo>
                          <a:pt x="218130" y="646577"/>
                          <a:pt x="212032" y="640175"/>
                          <a:pt x="205478" y="634382"/>
                        </a:cubicBezTo>
                        <a:cubicBezTo>
                          <a:pt x="199075" y="628742"/>
                          <a:pt x="193130" y="623407"/>
                          <a:pt x="188252" y="617919"/>
                        </a:cubicBezTo>
                        <a:cubicBezTo>
                          <a:pt x="176667" y="604962"/>
                          <a:pt x="169350" y="590785"/>
                          <a:pt x="163863" y="571426"/>
                        </a:cubicBezTo>
                        <a:cubicBezTo>
                          <a:pt x="158375" y="551762"/>
                          <a:pt x="151516" y="536061"/>
                          <a:pt x="141760" y="521275"/>
                        </a:cubicBezTo>
                        <a:cubicBezTo>
                          <a:pt x="114016" y="478898"/>
                          <a:pt x="71792" y="457405"/>
                          <a:pt x="42677" y="416857"/>
                        </a:cubicBezTo>
                        <a:cubicBezTo>
                          <a:pt x="23622" y="390486"/>
                          <a:pt x="10361" y="354816"/>
                          <a:pt x="3349" y="310762"/>
                        </a:cubicBezTo>
                        <a:cubicBezTo>
                          <a:pt x="-3511" y="267166"/>
                          <a:pt x="910" y="230733"/>
                          <a:pt x="9903" y="198722"/>
                        </a:cubicBezTo>
                        <a:cubicBezTo>
                          <a:pt x="19049" y="166253"/>
                          <a:pt x="34140" y="138053"/>
                          <a:pt x="52280" y="113054"/>
                        </a:cubicBezTo>
                        <a:cubicBezTo>
                          <a:pt x="79109" y="76164"/>
                          <a:pt x="117980" y="43086"/>
                          <a:pt x="168131" y="22355"/>
                        </a:cubicBezTo>
                        <a:cubicBezTo>
                          <a:pt x="185509" y="15038"/>
                          <a:pt x="204411" y="9855"/>
                          <a:pt x="225904" y="5282"/>
                        </a:cubicBezTo>
                        <a:close/>
                        <a:moveTo>
                          <a:pt x="400747" y="580877"/>
                        </a:moveTo>
                        <a:cubicBezTo>
                          <a:pt x="405625" y="580115"/>
                          <a:pt x="412332" y="580267"/>
                          <a:pt x="415991" y="578438"/>
                        </a:cubicBezTo>
                        <a:cubicBezTo>
                          <a:pt x="417820" y="577524"/>
                          <a:pt x="419039" y="573713"/>
                          <a:pt x="420716" y="570816"/>
                        </a:cubicBezTo>
                        <a:cubicBezTo>
                          <a:pt x="422545" y="567615"/>
                          <a:pt x="424375" y="564872"/>
                          <a:pt x="425442" y="562737"/>
                        </a:cubicBezTo>
                        <a:cubicBezTo>
                          <a:pt x="431844" y="549476"/>
                          <a:pt x="433826" y="538957"/>
                          <a:pt x="433063" y="521580"/>
                        </a:cubicBezTo>
                        <a:cubicBezTo>
                          <a:pt x="430472" y="462588"/>
                          <a:pt x="451203" y="422040"/>
                          <a:pt x="474678" y="382102"/>
                        </a:cubicBezTo>
                        <a:cubicBezTo>
                          <a:pt x="487788" y="359999"/>
                          <a:pt x="501202" y="336066"/>
                          <a:pt x="506537" y="308323"/>
                        </a:cubicBezTo>
                        <a:cubicBezTo>
                          <a:pt x="511872" y="281037"/>
                          <a:pt x="510958" y="243995"/>
                          <a:pt x="501354" y="208783"/>
                        </a:cubicBezTo>
                        <a:cubicBezTo>
                          <a:pt x="484586" y="147047"/>
                          <a:pt x="446630" y="104670"/>
                          <a:pt x="403034" y="77079"/>
                        </a:cubicBezTo>
                        <a:cubicBezTo>
                          <a:pt x="381235" y="63360"/>
                          <a:pt x="357151" y="53147"/>
                          <a:pt x="328035" y="46744"/>
                        </a:cubicBezTo>
                        <a:cubicBezTo>
                          <a:pt x="301207" y="40952"/>
                          <a:pt x="265385" y="38970"/>
                          <a:pt x="230325" y="46135"/>
                        </a:cubicBezTo>
                        <a:cubicBezTo>
                          <a:pt x="160967" y="60463"/>
                          <a:pt x="114931" y="96591"/>
                          <a:pt x="82920" y="140492"/>
                        </a:cubicBezTo>
                        <a:cubicBezTo>
                          <a:pt x="67066" y="162290"/>
                          <a:pt x="55329" y="187442"/>
                          <a:pt x="48012" y="215795"/>
                        </a:cubicBezTo>
                        <a:cubicBezTo>
                          <a:pt x="40543" y="245062"/>
                          <a:pt x="38561" y="277074"/>
                          <a:pt x="45878" y="315183"/>
                        </a:cubicBezTo>
                        <a:cubicBezTo>
                          <a:pt x="52890" y="352072"/>
                          <a:pt x="66152" y="379510"/>
                          <a:pt x="83834" y="401308"/>
                        </a:cubicBezTo>
                        <a:cubicBezTo>
                          <a:pt x="101517" y="423107"/>
                          <a:pt x="122400" y="438960"/>
                          <a:pt x="142979" y="458929"/>
                        </a:cubicBezTo>
                        <a:cubicBezTo>
                          <a:pt x="161271" y="476612"/>
                          <a:pt x="180021" y="499781"/>
                          <a:pt x="192978" y="528592"/>
                        </a:cubicBezTo>
                        <a:cubicBezTo>
                          <a:pt x="199228" y="542768"/>
                          <a:pt x="202124" y="561518"/>
                          <a:pt x="209136" y="575542"/>
                        </a:cubicBezTo>
                        <a:cubicBezTo>
                          <a:pt x="214014" y="585450"/>
                          <a:pt x="221483" y="593072"/>
                          <a:pt x="229105" y="600389"/>
                        </a:cubicBezTo>
                        <a:cubicBezTo>
                          <a:pt x="231696" y="602828"/>
                          <a:pt x="234593" y="606639"/>
                          <a:pt x="237032" y="606943"/>
                        </a:cubicBezTo>
                        <a:cubicBezTo>
                          <a:pt x="240843" y="607553"/>
                          <a:pt x="246788" y="605419"/>
                          <a:pt x="251361" y="604657"/>
                        </a:cubicBezTo>
                        <a:cubicBezTo>
                          <a:pt x="266604" y="602218"/>
                          <a:pt x="281238" y="599932"/>
                          <a:pt x="295719" y="597645"/>
                        </a:cubicBezTo>
                        <a:cubicBezTo>
                          <a:pt x="281086" y="538500"/>
                          <a:pt x="255019" y="492312"/>
                          <a:pt x="225904" y="451917"/>
                        </a:cubicBezTo>
                        <a:cubicBezTo>
                          <a:pt x="211270" y="431491"/>
                          <a:pt x="196636" y="411827"/>
                          <a:pt x="180783" y="393077"/>
                        </a:cubicBezTo>
                        <a:cubicBezTo>
                          <a:pt x="165082" y="374328"/>
                          <a:pt x="149381" y="355731"/>
                          <a:pt x="132614" y="337896"/>
                        </a:cubicBezTo>
                        <a:cubicBezTo>
                          <a:pt x="127583" y="338200"/>
                          <a:pt x="122858" y="336676"/>
                          <a:pt x="121943" y="331341"/>
                        </a:cubicBezTo>
                        <a:cubicBezTo>
                          <a:pt x="121181" y="326615"/>
                          <a:pt x="125297" y="323414"/>
                          <a:pt x="127583" y="320823"/>
                        </a:cubicBezTo>
                        <a:cubicBezTo>
                          <a:pt x="130784" y="317469"/>
                          <a:pt x="133681" y="314268"/>
                          <a:pt x="135815" y="311829"/>
                        </a:cubicBezTo>
                        <a:cubicBezTo>
                          <a:pt x="140998" y="305884"/>
                          <a:pt x="148467" y="298415"/>
                          <a:pt x="149686" y="291708"/>
                        </a:cubicBezTo>
                        <a:cubicBezTo>
                          <a:pt x="150601" y="286525"/>
                          <a:pt x="149686" y="279513"/>
                          <a:pt x="151211" y="272653"/>
                        </a:cubicBezTo>
                        <a:cubicBezTo>
                          <a:pt x="152430" y="267166"/>
                          <a:pt x="154564" y="259849"/>
                          <a:pt x="160967" y="259086"/>
                        </a:cubicBezTo>
                        <a:cubicBezTo>
                          <a:pt x="164625" y="258782"/>
                          <a:pt x="169198" y="262745"/>
                          <a:pt x="170570" y="267166"/>
                        </a:cubicBezTo>
                        <a:cubicBezTo>
                          <a:pt x="172399" y="273111"/>
                          <a:pt x="171027" y="278446"/>
                          <a:pt x="169808" y="282866"/>
                        </a:cubicBezTo>
                        <a:cubicBezTo>
                          <a:pt x="168741" y="287135"/>
                          <a:pt x="165844" y="291555"/>
                          <a:pt x="165387" y="295976"/>
                        </a:cubicBezTo>
                        <a:cubicBezTo>
                          <a:pt x="164625" y="306341"/>
                          <a:pt x="169808" y="331036"/>
                          <a:pt x="177430" y="331188"/>
                        </a:cubicBezTo>
                        <a:cubicBezTo>
                          <a:pt x="182155" y="331188"/>
                          <a:pt x="184899" y="327073"/>
                          <a:pt x="187338" y="324634"/>
                        </a:cubicBezTo>
                        <a:cubicBezTo>
                          <a:pt x="190386" y="321585"/>
                          <a:pt x="192978" y="319908"/>
                          <a:pt x="194655" y="316097"/>
                        </a:cubicBezTo>
                        <a:cubicBezTo>
                          <a:pt x="187338" y="293994"/>
                          <a:pt x="193588" y="269757"/>
                          <a:pt x="208526" y="259239"/>
                        </a:cubicBezTo>
                        <a:cubicBezTo>
                          <a:pt x="216910" y="253446"/>
                          <a:pt x="230477" y="252075"/>
                          <a:pt x="239776" y="256952"/>
                        </a:cubicBezTo>
                        <a:cubicBezTo>
                          <a:pt x="240080" y="257562"/>
                          <a:pt x="242367" y="259696"/>
                          <a:pt x="242214" y="257562"/>
                        </a:cubicBezTo>
                        <a:cubicBezTo>
                          <a:pt x="240995" y="241252"/>
                          <a:pt x="241300" y="223722"/>
                          <a:pt x="242214" y="208935"/>
                        </a:cubicBezTo>
                        <a:cubicBezTo>
                          <a:pt x="242824" y="199789"/>
                          <a:pt x="243282" y="185003"/>
                          <a:pt x="254409" y="184546"/>
                        </a:cubicBezTo>
                        <a:cubicBezTo>
                          <a:pt x="264165" y="184088"/>
                          <a:pt x="265385" y="203448"/>
                          <a:pt x="264470" y="213661"/>
                        </a:cubicBezTo>
                        <a:cubicBezTo>
                          <a:pt x="263708" y="223874"/>
                          <a:pt x="260812" y="234697"/>
                          <a:pt x="259440" y="245215"/>
                        </a:cubicBezTo>
                        <a:cubicBezTo>
                          <a:pt x="257763" y="257410"/>
                          <a:pt x="258220" y="267318"/>
                          <a:pt x="259440" y="280427"/>
                        </a:cubicBezTo>
                        <a:cubicBezTo>
                          <a:pt x="260507" y="290641"/>
                          <a:pt x="263251" y="310915"/>
                          <a:pt x="270567" y="312591"/>
                        </a:cubicBezTo>
                        <a:cubicBezTo>
                          <a:pt x="275293" y="313658"/>
                          <a:pt x="278799" y="309543"/>
                          <a:pt x="283220" y="307866"/>
                        </a:cubicBezTo>
                        <a:cubicBezTo>
                          <a:pt x="268586" y="289726"/>
                          <a:pt x="270110" y="259086"/>
                          <a:pt x="285506" y="247501"/>
                        </a:cubicBezTo>
                        <a:cubicBezTo>
                          <a:pt x="299073" y="237288"/>
                          <a:pt x="318889" y="239727"/>
                          <a:pt x="327121" y="252379"/>
                        </a:cubicBezTo>
                        <a:cubicBezTo>
                          <a:pt x="337791" y="268690"/>
                          <a:pt x="327273" y="286525"/>
                          <a:pt x="319347" y="295823"/>
                        </a:cubicBezTo>
                        <a:cubicBezTo>
                          <a:pt x="316755" y="298720"/>
                          <a:pt x="313707" y="301006"/>
                          <a:pt x="312030" y="304360"/>
                        </a:cubicBezTo>
                        <a:cubicBezTo>
                          <a:pt x="323920" y="306646"/>
                          <a:pt x="341450" y="303293"/>
                          <a:pt x="346633" y="294299"/>
                        </a:cubicBezTo>
                        <a:cubicBezTo>
                          <a:pt x="342060" y="289116"/>
                          <a:pt x="338858" y="281190"/>
                          <a:pt x="338401" y="271739"/>
                        </a:cubicBezTo>
                        <a:cubicBezTo>
                          <a:pt x="337486" y="250703"/>
                          <a:pt x="355474" y="229362"/>
                          <a:pt x="377120" y="232563"/>
                        </a:cubicBezTo>
                        <a:cubicBezTo>
                          <a:pt x="381845" y="233325"/>
                          <a:pt x="385656" y="235764"/>
                          <a:pt x="390839" y="238203"/>
                        </a:cubicBezTo>
                        <a:cubicBezTo>
                          <a:pt x="391753" y="232258"/>
                          <a:pt x="392668" y="225398"/>
                          <a:pt x="399223" y="224484"/>
                        </a:cubicBezTo>
                        <a:cubicBezTo>
                          <a:pt x="403034" y="224026"/>
                          <a:pt x="408216" y="227532"/>
                          <a:pt x="409588" y="232106"/>
                        </a:cubicBezTo>
                        <a:cubicBezTo>
                          <a:pt x="411418" y="238203"/>
                          <a:pt x="408369" y="245062"/>
                          <a:pt x="406997" y="250398"/>
                        </a:cubicBezTo>
                        <a:cubicBezTo>
                          <a:pt x="405473" y="256190"/>
                          <a:pt x="403034" y="262135"/>
                          <a:pt x="404863" y="269147"/>
                        </a:cubicBezTo>
                        <a:cubicBezTo>
                          <a:pt x="406540" y="275245"/>
                          <a:pt x="414009" y="284391"/>
                          <a:pt x="419192" y="284696"/>
                        </a:cubicBezTo>
                        <a:cubicBezTo>
                          <a:pt x="426051" y="285305"/>
                          <a:pt x="431387" y="278751"/>
                          <a:pt x="437179" y="279056"/>
                        </a:cubicBezTo>
                        <a:cubicBezTo>
                          <a:pt x="444801" y="279665"/>
                          <a:pt x="444801" y="287744"/>
                          <a:pt x="441905" y="291555"/>
                        </a:cubicBezTo>
                        <a:cubicBezTo>
                          <a:pt x="440685" y="293232"/>
                          <a:pt x="439161" y="294299"/>
                          <a:pt x="438094" y="296281"/>
                        </a:cubicBezTo>
                        <a:cubicBezTo>
                          <a:pt x="435198" y="301159"/>
                          <a:pt x="433063" y="307104"/>
                          <a:pt x="430624" y="312591"/>
                        </a:cubicBezTo>
                        <a:cubicBezTo>
                          <a:pt x="423155" y="329207"/>
                          <a:pt x="415381" y="345212"/>
                          <a:pt x="408216" y="361980"/>
                        </a:cubicBezTo>
                        <a:cubicBezTo>
                          <a:pt x="380016" y="427527"/>
                          <a:pt x="350443" y="503135"/>
                          <a:pt x="356388" y="588042"/>
                        </a:cubicBezTo>
                        <a:cubicBezTo>
                          <a:pt x="371784" y="585603"/>
                          <a:pt x="385808" y="583316"/>
                          <a:pt x="400747" y="581030"/>
                        </a:cubicBezTo>
                        <a:close/>
                        <a:moveTo>
                          <a:pt x="313402" y="278293"/>
                        </a:moveTo>
                        <a:cubicBezTo>
                          <a:pt x="315383" y="274787"/>
                          <a:pt x="317060" y="268842"/>
                          <a:pt x="315688" y="263660"/>
                        </a:cubicBezTo>
                        <a:cubicBezTo>
                          <a:pt x="312944" y="253599"/>
                          <a:pt x="298311" y="254818"/>
                          <a:pt x="292518" y="261830"/>
                        </a:cubicBezTo>
                        <a:cubicBezTo>
                          <a:pt x="286268" y="269452"/>
                          <a:pt x="287183" y="289116"/>
                          <a:pt x="295414" y="297653"/>
                        </a:cubicBezTo>
                        <a:cubicBezTo>
                          <a:pt x="301664" y="291250"/>
                          <a:pt x="308829" y="286677"/>
                          <a:pt x="313402" y="278293"/>
                        </a:cubicBezTo>
                        <a:close/>
                        <a:moveTo>
                          <a:pt x="214166" y="274330"/>
                        </a:moveTo>
                        <a:cubicBezTo>
                          <a:pt x="203344" y="286068"/>
                          <a:pt x="203648" y="323109"/>
                          <a:pt x="224684" y="323567"/>
                        </a:cubicBezTo>
                        <a:cubicBezTo>
                          <a:pt x="226209" y="323567"/>
                          <a:pt x="227733" y="323567"/>
                          <a:pt x="229562" y="322804"/>
                        </a:cubicBezTo>
                        <a:cubicBezTo>
                          <a:pt x="239623" y="319299"/>
                          <a:pt x="245873" y="299482"/>
                          <a:pt x="243434" y="286220"/>
                        </a:cubicBezTo>
                        <a:cubicBezTo>
                          <a:pt x="241300" y="274330"/>
                          <a:pt x="231392" y="266403"/>
                          <a:pt x="219806" y="270824"/>
                        </a:cubicBezTo>
                        <a:cubicBezTo>
                          <a:pt x="217368" y="271739"/>
                          <a:pt x="215386" y="272806"/>
                          <a:pt x="214014" y="274483"/>
                        </a:cubicBezTo>
                        <a:close/>
                        <a:moveTo>
                          <a:pt x="358523" y="284848"/>
                        </a:moveTo>
                        <a:cubicBezTo>
                          <a:pt x="360657" y="287439"/>
                          <a:pt x="365535" y="290183"/>
                          <a:pt x="369955" y="290793"/>
                        </a:cubicBezTo>
                        <a:cubicBezTo>
                          <a:pt x="373766" y="291403"/>
                          <a:pt x="381693" y="291708"/>
                          <a:pt x="385656" y="288811"/>
                        </a:cubicBezTo>
                        <a:cubicBezTo>
                          <a:pt x="389010" y="286372"/>
                          <a:pt x="390077" y="279208"/>
                          <a:pt x="389619" y="273568"/>
                        </a:cubicBezTo>
                        <a:cubicBezTo>
                          <a:pt x="388705" y="260916"/>
                          <a:pt x="382912" y="250245"/>
                          <a:pt x="374986" y="247501"/>
                        </a:cubicBezTo>
                        <a:cubicBezTo>
                          <a:pt x="355626" y="247501"/>
                          <a:pt x="348005" y="272501"/>
                          <a:pt x="358523" y="285001"/>
                        </a:cubicBezTo>
                        <a:close/>
                        <a:moveTo>
                          <a:pt x="140235" y="331036"/>
                        </a:moveTo>
                        <a:cubicBezTo>
                          <a:pt x="173619" y="367620"/>
                          <a:pt x="206240" y="404662"/>
                          <a:pt x="235202" y="446734"/>
                        </a:cubicBezTo>
                        <a:cubicBezTo>
                          <a:pt x="264013" y="488806"/>
                          <a:pt x="291451" y="535299"/>
                          <a:pt x="306085" y="595969"/>
                        </a:cubicBezTo>
                        <a:cubicBezTo>
                          <a:pt x="319499" y="593834"/>
                          <a:pt x="332914" y="591700"/>
                          <a:pt x="346328" y="589566"/>
                        </a:cubicBezTo>
                        <a:cubicBezTo>
                          <a:pt x="341145" y="529507"/>
                          <a:pt x="355017" y="479813"/>
                          <a:pt x="369803" y="433625"/>
                        </a:cubicBezTo>
                        <a:cubicBezTo>
                          <a:pt x="384741" y="386980"/>
                          <a:pt x="405320" y="344298"/>
                          <a:pt x="424832" y="300701"/>
                        </a:cubicBezTo>
                        <a:cubicBezTo>
                          <a:pt x="425289" y="300396"/>
                          <a:pt x="426204" y="298720"/>
                          <a:pt x="424679" y="299329"/>
                        </a:cubicBezTo>
                        <a:cubicBezTo>
                          <a:pt x="413247" y="302073"/>
                          <a:pt x="408369" y="295976"/>
                          <a:pt x="401967" y="291860"/>
                        </a:cubicBezTo>
                        <a:cubicBezTo>
                          <a:pt x="399223" y="306494"/>
                          <a:pt x="371480" y="309847"/>
                          <a:pt x="359285" y="303598"/>
                        </a:cubicBezTo>
                        <a:cubicBezTo>
                          <a:pt x="353492" y="311067"/>
                          <a:pt x="343127" y="317622"/>
                          <a:pt x="330627" y="319603"/>
                        </a:cubicBezTo>
                        <a:cubicBezTo>
                          <a:pt x="318432" y="321433"/>
                          <a:pt x="306390" y="318841"/>
                          <a:pt x="297548" y="316097"/>
                        </a:cubicBezTo>
                        <a:cubicBezTo>
                          <a:pt x="290536" y="322042"/>
                          <a:pt x="275445" y="331798"/>
                          <a:pt x="264013" y="327378"/>
                        </a:cubicBezTo>
                        <a:cubicBezTo>
                          <a:pt x="259135" y="325548"/>
                          <a:pt x="257610" y="321280"/>
                          <a:pt x="254104" y="317012"/>
                        </a:cubicBezTo>
                        <a:cubicBezTo>
                          <a:pt x="250446" y="326463"/>
                          <a:pt x="242824" y="336524"/>
                          <a:pt x="230020" y="338658"/>
                        </a:cubicBezTo>
                        <a:cubicBezTo>
                          <a:pt x="219044" y="340487"/>
                          <a:pt x="210813" y="335304"/>
                          <a:pt x="203496" y="330121"/>
                        </a:cubicBezTo>
                        <a:cubicBezTo>
                          <a:pt x="197246" y="335609"/>
                          <a:pt x="193435" y="342773"/>
                          <a:pt x="184442" y="345517"/>
                        </a:cubicBezTo>
                        <a:cubicBezTo>
                          <a:pt x="165082" y="351157"/>
                          <a:pt x="155936" y="337133"/>
                          <a:pt x="152583" y="318079"/>
                        </a:cubicBezTo>
                        <a:cubicBezTo>
                          <a:pt x="152583" y="317774"/>
                          <a:pt x="152583" y="317469"/>
                          <a:pt x="151973" y="317622"/>
                        </a:cubicBezTo>
                        <a:cubicBezTo>
                          <a:pt x="149381" y="322957"/>
                          <a:pt x="143436" y="325853"/>
                          <a:pt x="140388" y="33088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110" name="Freeform: Shape 109">
                    <a:extLst>
                      <a:ext uri="{FF2B5EF4-FFF2-40B4-BE49-F238E27FC236}">
                        <a16:creationId xmlns:a16="http://schemas.microsoft.com/office/drawing/2014/main" id="{D41A0E5B-331B-6AA5-13B3-A03AF88A0C16}"/>
                      </a:ext>
                    </a:extLst>
                  </p:cNvPr>
                  <p:cNvSpPr/>
                  <p:nvPr/>
                </p:nvSpPr>
                <p:spPr>
                  <a:xfrm>
                    <a:off x="1516968" y="4675554"/>
                    <a:ext cx="208815" cy="59095"/>
                  </a:xfrm>
                  <a:custGeom>
                    <a:avLst/>
                    <a:gdLst>
                      <a:gd name="connsiteX0" fmla="*/ 10701 w 208815"/>
                      <a:gd name="connsiteY0" fmla="*/ 29119 h 59095"/>
                      <a:gd name="connsiteX1" fmla="*/ 58413 w 208815"/>
                      <a:gd name="connsiteY1" fmla="*/ 21039 h 59095"/>
                      <a:gd name="connsiteX2" fmla="*/ 153228 w 208815"/>
                      <a:gd name="connsiteY2" fmla="*/ 6101 h 59095"/>
                      <a:gd name="connsiteX3" fmla="*/ 177007 w 208815"/>
                      <a:gd name="connsiteY3" fmla="*/ 2290 h 59095"/>
                      <a:gd name="connsiteX4" fmla="*/ 198806 w 208815"/>
                      <a:gd name="connsiteY4" fmla="*/ 766 h 59095"/>
                      <a:gd name="connsiteX5" fmla="*/ 208714 w 208815"/>
                      <a:gd name="connsiteY5" fmla="*/ 13875 h 59095"/>
                      <a:gd name="connsiteX6" fmla="*/ 201854 w 208815"/>
                      <a:gd name="connsiteY6" fmla="*/ 28661 h 59095"/>
                      <a:gd name="connsiteX7" fmla="*/ 178684 w 208815"/>
                      <a:gd name="connsiteY7" fmla="*/ 33234 h 59095"/>
                      <a:gd name="connsiteX8" fmla="*/ 34176 w 208815"/>
                      <a:gd name="connsiteY8" fmla="*/ 56100 h 59095"/>
                      <a:gd name="connsiteX9" fmla="*/ 11158 w 208815"/>
                      <a:gd name="connsiteY9" fmla="*/ 58843 h 59095"/>
                      <a:gd name="connsiteX10" fmla="*/ 9633 w 208815"/>
                      <a:gd name="connsiteY10" fmla="*/ 29271 h 59095"/>
                      <a:gd name="connsiteX11" fmla="*/ 10548 w 208815"/>
                      <a:gd name="connsiteY11" fmla="*/ 29271 h 590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08815" h="59095">
                        <a:moveTo>
                          <a:pt x="10701" y="29119"/>
                        </a:moveTo>
                        <a:cubicBezTo>
                          <a:pt x="23658" y="24850"/>
                          <a:pt x="43627" y="23478"/>
                          <a:pt x="58413" y="21039"/>
                        </a:cubicBezTo>
                        <a:cubicBezTo>
                          <a:pt x="88900" y="16162"/>
                          <a:pt x="120606" y="11284"/>
                          <a:pt x="153228" y="6101"/>
                        </a:cubicBezTo>
                        <a:cubicBezTo>
                          <a:pt x="163288" y="4424"/>
                          <a:pt x="169843" y="3509"/>
                          <a:pt x="177007" y="2290"/>
                        </a:cubicBezTo>
                        <a:cubicBezTo>
                          <a:pt x="186611" y="766"/>
                          <a:pt x="193470" y="-1064"/>
                          <a:pt x="198806" y="766"/>
                        </a:cubicBezTo>
                        <a:cubicBezTo>
                          <a:pt x="203531" y="2290"/>
                          <a:pt x="207952" y="7473"/>
                          <a:pt x="208714" y="13875"/>
                        </a:cubicBezTo>
                        <a:cubicBezTo>
                          <a:pt x="209476" y="20430"/>
                          <a:pt x="205818" y="26375"/>
                          <a:pt x="201854" y="28661"/>
                        </a:cubicBezTo>
                        <a:cubicBezTo>
                          <a:pt x="197434" y="31253"/>
                          <a:pt x="187221" y="32015"/>
                          <a:pt x="178684" y="33234"/>
                        </a:cubicBezTo>
                        <a:cubicBezTo>
                          <a:pt x="129905" y="41009"/>
                          <a:pt x="84174" y="48173"/>
                          <a:pt x="34176" y="56100"/>
                        </a:cubicBezTo>
                        <a:cubicBezTo>
                          <a:pt x="26401" y="57319"/>
                          <a:pt x="16188" y="59910"/>
                          <a:pt x="11158" y="58843"/>
                        </a:cubicBezTo>
                        <a:cubicBezTo>
                          <a:pt x="-2256" y="55795"/>
                          <a:pt x="-4543" y="33844"/>
                          <a:pt x="9633" y="29271"/>
                        </a:cubicBezTo>
                        <a:cubicBezTo>
                          <a:pt x="9938" y="29271"/>
                          <a:pt x="10243" y="29271"/>
                          <a:pt x="10548" y="2927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111" name="Freeform: Shape 110">
                    <a:extLst>
                      <a:ext uri="{FF2B5EF4-FFF2-40B4-BE49-F238E27FC236}">
                        <a16:creationId xmlns:a16="http://schemas.microsoft.com/office/drawing/2014/main" id="{90FA5755-2D45-8E74-AFE2-C399ECD5C06E}"/>
                      </a:ext>
                    </a:extLst>
                  </p:cNvPr>
                  <p:cNvSpPr/>
                  <p:nvPr/>
                </p:nvSpPr>
                <p:spPr>
                  <a:xfrm>
                    <a:off x="1523766" y="4718802"/>
                    <a:ext cx="208704" cy="59158"/>
                  </a:xfrm>
                  <a:custGeom>
                    <a:avLst/>
                    <a:gdLst>
                      <a:gd name="connsiteX0" fmla="*/ 9848 w 208704"/>
                      <a:gd name="connsiteY0" fmla="*/ 29467 h 59158"/>
                      <a:gd name="connsiteX1" fmla="*/ 33932 w 208704"/>
                      <a:gd name="connsiteY1" fmla="*/ 25199 h 59158"/>
                      <a:gd name="connsiteX2" fmla="*/ 152527 w 208704"/>
                      <a:gd name="connsiteY2" fmla="*/ 6449 h 59158"/>
                      <a:gd name="connsiteX3" fmla="*/ 176154 w 208704"/>
                      <a:gd name="connsiteY3" fmla="*/ 2639 h 59158"/>
                      <a:gd name="connsiteX4" fmla="*/ 198257 w 208704"/>
                      <a:gd name="connsiteY4" fmla="*/ 505 h 59158"/>
                      <a:gd name="connsiteX5" fmla="*/ 208623 w 208704"/>
                      <a:gd name="connsiteY5" fmla="*/ 14071 h 59158"/>
                      <a:gd name="connsiteX6" fmla="*/ 202221 w 208704"/>
                      <a:gd name="connsiteY6" fmla="*/ 28400 h 59158"/>
                      <a:gd name="connsiteX7" fmla="*/ 179203 w 208704"/>
                      <a:gd name="connsiteY7" fmla="*/ 33431 h 59158"/>
                      <a:gd name="connsiteX8" fmla="*/ 33780 w 208704"/>
                      <a:gd name="connsiteY8" fmla="*/ 56448 h 59158"/>
                      <a:gd name="connsiteX9" fmla="*/ 10762 w 208704"/>
                      <a:gd name="connsiteY9" fmla="*/ 58735 h 59158"/>
                      <a:gd name="connsiteX10" fmla="*/ 9848 w 208704"/>
                      <a:gd name="connsiteY10" fmla="*/ 29620 h 591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08704" h="59158">
                        <a:moveTo>
                          <a:pt x="9848" y="29467"/>
                        </a:moveTo>
                        <a:cubicBezTo>
                          <a:pt x="15640" y="27333"/>
                          <a:pt x="26463" y="26266"/>
                          <a:pt x="33932" y="25199"/>
                        </a:cubicBezTo>
                        <a:cubicBezTo>
                          <a:pt x="73718" y="18949"/>
                          <a:pt x="111827" y="12852"/>
                          <a:pt x="152527" y="6449"/>
                        </a:cubicBezTo>
                        <a:cubicBezTo>
                          <a:pt x="162588" y="4925"/>
                          <a:pt x="169447" y="3706"/>
                          <a:pt x="176154" y="2639"/>
                        </a:cubicBezTo>
                        <a:cubicBezTo>
                          <a:pt x="185301" y="1267"/>
                          <a:pt x="193075" y="-1020"/>
                          <a:pt x="198257" y="505"/>
                        </a:cubicBezTo>
                        <a:cubicBezTo>
                          <a:pt x="202221" y="1724"/>
                          <a:pt x="207861" y="6297"/>
                          <a:pt x="208623" y="14071"/>
                        </a:cubicBezTo>
                        <a:cubicBezTo>
                          <a:pt x="209233" y="19559"/>
                          <a:pt x="206337" y="25504"/>
                          <a:pt x="202221" y="28400"/>
                        </a:cubicBezTo>
                        <a:cubicBezTo>
                          <a:pt x="197953" y="31296"/>
                          <a:pt x="187435" y="32059"/>
                          <a:pt x="179203" y="33431"/>
                        </a:cubicBezTo>
                        <a:cubicBezTo>
                          <a:pt x="130271" y="41205"/>
                          <a:pt x="83474" y="48674"/>
                          <a:pt x="33780" y="56448"/>
                        </a:cubicBezTo>
                        <a:cubicBezTo>
                          <a:pt x="25244" y="57820"/>
                          <a:pt x="15335" y="60107"/>
                          <a:pt x="10762" y="58735"/>
                        </a:cubicBezTo>
                        <a:cubicBezTo>
                          <a:pt x="-2804" y="54772"/>
                          <a:pt x="-4024" y="34345"/>
                          <a:pt x="9848" y="2962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112" name="Freeform: Shape 111">
                    <a:extLst>
                      <a:ext uri="{FF2B5EF4-FFF2-40B4-BE49-F238E27FC236}">
                        <a16:creationId xmlns:a16="http://schemas.microsoft.com/office/drawing/2014/main" id="{F3340C7A-760C-BDEC-3C8F-453357BD8FA6}"/>
                      </a:ext>
                    </a:extLst>
                  </p:cNvPr>
                  <p:cNvSpPr/>
                  <p:nvPr/>
                </p:nvSpPr>
                <p:spPr>
                  <a:xfrm>
                    <a:off x="1545869" y="4763831"/>
                    <a:ext cx="178621" cy="55312"/>
                  </a:xfrm>
                  <a:custGeom>
                    <a:avLst/>
                    <a:gdLst>
                      <a:gd name="connsiteX0" fmla="*/ 8475 w 178621"/>
                      <a:gd name="connsiteY0" fmla="*/ 25290 h 55312"/>
                      <a:gd name="connsiteX1" fmla="*/ 48566 w 178621"/>
                      <a:gd name="connsiteY1" fmla="*/ 18431 h 55312"/>
                      <a:gd name="connsiteX2" fmla="*/ 147496 w 178621"/>
                      <a:gd name="connsiteY2" fmla="*/ 2730 h 55312"/>
                      <a:gd name="connsiteX3" fmla="*/ 166856 w 178621"/>
                      <a:gd name="connsiteY3" fmla="*/ 139 h 55312"/>
                      <a:gd name="connsiteX4" fmla="*/ 177679 w 178621"/>
                      <a:gd name="connsiteY4" fmla="*/ 10352 h 55312"/>
                      <a:gd name="connsiteX5" fmla="*/ 171581 w 178621"/>
                      <a:gd name="connsiteY5" fmla="*/ 29711 h 55312"/>
                      <a:gd name="connsiteX6" fmla="*/ 151917 w 178621"/>
                      <a:gd name="connsiteY6" fmla="*/ 33369 h 55312"/>
                      <a:gd name="connsiteX7" fmla="*/ 31188 w 178621"/>
                      <a:gd name="connsiteY7" fmla="*/ 52424 h 55312"/>
                      <a:gd name="connsiteX8" fmla="*/ 11372 w 178621"/>
                      <a:gd name="connsiteY8" fmla="*/ 55168 h 55312"/>
                      <a:gd name="connsiteX9" fmla="*/ 8475 w 178621"/>
                      <a:gd name="connsiteY9" fmla="*/ 25290 h 553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78621" h="55312">
                        <a:moveTo>
                          <a:pt x="8475" y="25290"/>
                        </a:moveTo>
                        <a:cubicBezTo>
                          <a:pt x="18536" y="21480"/>
                          <a:pt x="36524" y="20412"/>
                          <a:pt x="48566" y="18431"/>
                        </a:cubicBezTo>
                        <a:cubicBezTo>
                          <a:pt x="81797" y="13096"/>
                          <a:pt x="113351" y="8218"/>
                          <a:pt x="147496" y="2730"/>
                        </a:cubicBezTo>
                        <a:cubicBezTo>
                          <a:pt x="152679" y="1968"/>
                          <a:pt x="162435" y="-623"/>
                          <a:pt x="166856" y="139"/>
                        </a:cubicBezTo>
                        <a:cubicBezTo>
                          <a:pt x="171886" y="901"/>
                          <a:pt x="176459" y="6693"/>
                          <a:pt x="177679" y="10352"/>
                        </a:cubicBezTo>
                        <a:cubicBezTo>
                          <a:pt x="180575" y="19346"/>
                          <a:pt x="176307" y="27272"/>
                          <a:pt x="171581" y="29711"/>
                        </a:cubicBezTo>
                        <a:cubicBezTo>
                          <a:pt x="167465" y="31845"/>
                          <a:pt x="159234" y="32150"/>
                          <a:pt x="151917" y="33369"/>
                        </a:cubicBezTo>
                        <a:cubicBezTo>
                          <a:pt x="110455" y="39925"/>
                          <a:pt x="73108" y="45869"/>
                          <a:pt x="31188" y="52424"/>
                        </a:cubicBezTo>
                        <a:cubicBezTo>
                          <a:pt x="24176" y="53491"/>
                          <a:pt x="16097" y="55930"/>
                          <a:pt x="11372" y="55168"/>
                        </a:cubicBezTo>
                        <a:cubicBezTo>
                          <a:pt x="-671" y="53186"/>
                          <a:pt x="-5396" y="30626"/>
                          <a:pt x="8475" y="2529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113" name="Freeform: Shape 112">
                    <a:extLst>
                      <a:ext uri="{FF2B5EF4-FFF2-40B4-BE49-F238E27FC236}">
                        <a16:creationId xmlns:a16="http://schemas.microsoft.com/office/drawing/2014/main" id="{193C0EBC-71AB-2167-ACAB-B153054A728C}"/>
                      </a:ext>
                    </a:extLst>
                  </p:cNvPr>
                  <p:cNvSpPr/>
                  <p:nvPr/>
                </p:nvSpPr>
                <p:spPr>
                  <a:xfrm>
                    <a:off x="1590132" y="4813153"/>
                    <a:ext cx="103377" cy="42542"/>
                  </a:xfrm>
                  <a:custGeom>
                    <a:avLst/>
                    <a:gdLst>
                      <a:gd name="connsiteX0" fmla="*/ 11772 w 103377"/>
                      <a:gd name="connsiteY0" fmla="*/ 12401 h 42542"/>
                      <a:gd name="connsiteX1" fmla="*/ 52929 w 103377"/>
                      <a:gd name="connsiteY1" fmla="*/ 5388 h 42542"/>
                      <a:gd name="connsiteX2" fmla="*/ 73051 w 103377"/>
                      <a:gd name="connsiteY2" fmla="*/ 2187 h 42542"/>
                      <a:gd name="connsiteX3" fmla="*/ 92105 w 103377"/>
                      <a:gd name="connsiteY3" fmla="*/ 511 h 42542"/>
                      <a:gd name="connsiteX4" fmla="*/ 96526 w 103377"/>
                      <a:gd name="connsiteY4" fmla="*/ 28711 h 42542"/>
                      <a:gd name="connsiteX5" fmla="*/ 75642 w 103377"/>
                      <a:gd name="connsiteY5" fmla="*/ 32980 h 42542"/>
                      <a:gd name="connsiteX6" fmla="*/ 32198 w 103377"/>
                      <a:gd name="connsiteY6" fmla="*/ 39839 h 42542"/>
                      <a:gd name="connsiteX7" fmla="*/ 11467 w 103377"/>
                      <a:gd name="connsiteY7" fmla="*/ 42278 h 42542"/>
                      <a:gd name="connsiteX8" fmla="*/ 34 w 103377"/>
                      <a:gd name="connsiteY8" fmla="*/ 27644 h 42542"/>
                      <a:gd name="connsiteX9" fmla="*/ 11924 w 103377"/>
                      <a:gd name="connsiteY9" fmla="*/ 12401 h 425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3377" h="42542">
                        <a:moveTo>
                          <a:pt x="11772" y="12401"/>
                        </a:moveTo>
                        <a:cubicBezTo>
                          <a:pt x="23357" y="8894"/>
                          <a:pt x="39363" y="7523"/>
                          <a:pt x="52929" y="5388"/>
                        </a:cubicBezTo>
                        <a:cubicBezTo>
                          <a:pt x="59637" y="4322"/>
                          <a:pt x="64514" y="3559"/>
                          <a:pt x="73051" y="2187"/>
                        </a:cubicBezTo>
                        <a:cubicBezTo>
                          <a:pt x="79606" y="1273"/>
                          <a:pt x="86160" y="-1014"/>
                          <a:pt x="92105" y="511"/>
                        </a:cubicBezTo>
                        <a:cubicBezTo>
                          <a:pt x="104757" y="3712"/>
                          <a:pt x="107501" y="22156"/>
                          <a:pt x="96526" y="28711"/>
                        </a:cubicBezTo>
                        <a:cubicBezTo>
                          <a:pt x="92105" y="31455"/>
                          <a:pt x="82807" y="31912"/>
                          <a:pt x="75642" y="32980"/>
                        </a:cubicBezTo>
                        <a:cubicBezTo>
                          <a:pt x="60704" y="35266"/>
                          <a:pt x="47442" y="37400"/>
                          <a:pt x="32198" y="39839"/>
                        </a:cubicBezTo>
                        <a:cubicBezTo>
                          <a:pt x="25643" y="40906"/>
                          <a:pt x="16345" y="43345"/>
                          <a:pt x="11467" y="42278"/>
                        </a:cubicBezTo>
                        <a:cubicBezTo>
                          <a:pt x="5522" y="40906"/>
                          <a:pt x="339" y="34656"/>
                          <a:pt x="34" y="27644"/>
                        </a:cubicBezTo>
                        <a:cubicBezTo>
                          <a:pt x="-575" y="17583"/>
                          <a:pt x="7046" y="13925"/>
                          <a:pt x="11924" y="1240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</p:grpSp>
            <p:grpSp>
              <p:nvGrpSpPr>
                <p:cNvPr id="25" name="Graphic 4">
                  <a:extLst>
                    <a:ext uri="{FF2B5EF4-FFF2-40B4-BE49-F238E27FC236}">
                      <a16:creationId xmlns:a16="http://schemas.microsoft.com/office/drawing/2014/main" id="{505AD8AC-5E64-E858-76DD-5AE698BFE8D6}"/>
                    </a:ext>
                  </a:extLst>
                </p:cNvPr>
                <p:cNvGrpSpPr/>
                <p:nvPr/>
              </p:nvGrpSpPr>
              <p:grpSpPr>
                <a:xfrm>
                  <a:off x="2014788" y="3928114"/>
                  <a:ext cx="550859" cy="811730"/>
                  <a:chOff x="2014788" y="3928114"/>
                  <a:chExt cx="550859" cy="811730"/>
                </a:xfrm>
                <a:solidFill>
                  <a:srgbClr val="FFFFFF"/>
                </a:solidFill>
              </p:grpSpPr>
              <p:sp>
                <p:nvSpPr>
                  <p:cNvPr id="96" name="Freeform: Shape 95">
                    <a:extLst>
                      <a:ext uri="{FF2B5EF4-FFF2-40B4-BE49-F238E27FC236}">
                        <a16:creationId xmlns:a16="http://schemas.microsoft.com/office/drawing/2014/main" id="{F1C7AF8C-2813-057E-D221-447730BD0E15}"/>
                      </a:ext>
                    </a:extLst>
                  </p:cNvPr>
                  <p:cNvSpPr/>
                  <p:nvPr/>
                </p:nvSpPr>
                <p:spPr>
                  <a:xfrm>
                    <a:off x="2248047" y="4559856"/>
                    <a:ext cx="208815" cy="59160"/>
                  </a:xfrm>
                  <a:custGeom>
                    <a:avLst/>
                    <a:gdLst>
                      <a:gd name="connsiteX0" fmla="*/ 9633 w 208815"/>
                      <a:gd name="connsiteY0" fmla="*/ 29271 h 59160"/>
                      <a:gd name="connsiteX1" fmla="*/ 11158 w 208815"/>
                      <a:gd name="connsiteY1" fmla="*/ 58843 h 59160"/>
                      <a:gd name="connsiteX2" fmla="*/ 34176 w 208815"/>
                      <a:gd name="connsiteY2" fmla="*/ 56100 h 59160"/>
                      <a:gd name="connsiteX3" fmla="*/ 178684 w 208815"/>
                      <a:gd name="connsiteY3" fmla="*/ 33234 h 59160"/>
                      <a:gd name="connsiteX4" fmla="*/ 201854 w 208815"/>
                      <a:gd name="connsiteY4" fmla="*/ 28661 h 59160"/>
                      <a:gd name="connsiteX5" fmla="*/ 208714 w 208815"/>
                      <a:gd name="connsiteY5" fmla="*/ 13875 h 59160"/>
                      <a:gd name="connsiteX6" fmla="*/ 198806 w 208815"/>
                      <a:gd name="connsiteY6" fmla="*/ 766 h 59160"/>
                      <a:gd name="connsiteX7" fmla="*/ 177007 w 208815"/>
                      <a:gd name="connsiteY7" fmla="*/ 2290 h 59160"/>
                      <a:gd name="connsiteX8" fmla="*/ 153228 w 208815"/>
                      <a:gd name="connsiteY8" fmla="*/ 6101 h 59160"/>
                      <a:gd name="connsiteX9" fmla="*/ 58413 w 208815"/>
                      <a:gd name="connsiteY9" fmla="*/ 21039 h 59160"/>
                      <a:gd name="connsiteX10" fmla="*/ 10701 w 208815"/>
                      <a:gd name="connsiteY10" fmla="*/ 29118 h 59160"/>
                      <a:gd name="connsiteX11" fmla="*/ 9786 w 208815"/>
                      <a:gd name="connsiteY11" fmla="*/ 29118 h 591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08815" h="59160">
                        <a:moveTo>
                          <a:pt x="9633" y="29271"/>
                        </a:moveTo>
                        <a:cubicBezTo>
                          <a:pt x="-4543" y="33844"/>
                          <a:pt x="-2256" y="55794"/>
                          <a:pt x="11158" y="58843"/>
                        </a:cubicBezTo>
                        <a:cubicBezTo>
                          <a:pt x="16188" y="60063"/>
                          <a:pt x="26401" y="57471"/>
                          <a:pt x="34176" y="56100"/>
                        </a:cubicBezTo>
                        <a:cubicBezTo>
                          <a:pt x="84174" y="48173"/>
                          <a:pt x="129905" y="40856"/>
                          <a:pt x="178684" y="33234"/>
                        </a:cubicBezTo>
                        <a:cubicBezTo>
                          <a:pt x="187221" y="31862"/>
                          <a:pt x="197434" y="31253"/>
                          <a:pt x="201854" y="28661"/>
                        </a:cubicBezTo>
                        <a:cubicBezTo>
                          <a:pt x="205818" y="26375"/>
                          <a:pt x="209476" y="20430"/>
                          <a:pt x="208714" y="13875"/>
                        </a:cubicBezTo>
                        <a:cubicBezTo>
                          <a:pt x="207952" y="7473"/>
                          <a:pt x="203531" y="2442"/>
                          <a:pt x="198806" y="766"/>
                        </a:cubicBezTo>
                        <a:cubicBezTo>
                          <a:pt x="193470" y="-1064"/>
                          <a:pt x="186611" y="766"/>
                          <a:pt x="177007" y="2290"/>
                        </a:cubicBezTo>
                        <a:cubicBezTo>
                          <a:pt x="169843" y="3357"/>
                          <a:pt x="163288" y="4424"/>
                          <a:pt x="153228" y="6101"/>
                        </a:cubicBezTo>
                        <a:cubicBezTo>
                          <a:pt x="120606" y="11284"/>
                          <a:pt x="88900" y="16314"/>
                          <a:pt x="58413" y="21039"/>
                        </a:cubicBezTo>
                        <a:cubicBezTo>
                          <a:pt x="43474" y="23478"/>
                          <a:pt x="23505" y="24850"/>
                          <a:pt x="10701" y="29118"/>
                        </a:cubicBezTo>
                        <a:cubicBezTo>
                          <a:pt x="10396" y="29118"/>
                          <a:pt x="10091" y="29118"/>
                          <a:pt x="9786" y="2911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97" name="Freeform: Shape 96">
                    <a:extLst>
                      <a:ext uri="{FF2B5EF4-FFF2-40B4-BE49-F238E27FC236}">
                        <a16:creationId xmlns:a16="http://schemas.microsoft.com/office/drawing/2014/main" id="{10AA1C0A-9B42-51FC-A981-3F6CDF8837A3}"/>
                      </a:ext>
                    </a:extLst>
                  </p:cNvPr>
                  <p:cNvSpPr/>
                  <p:nvPr/>
                </p:nvSpPr>
                <p:spPr>
                  <a:xfrm>
                    <a:off x="2254845" y="4602951"/>
                    <a:ext cx="208707" cy="59082"/>
                  </a:xfrm>
                  <a:custGeom>
                    <a:avLst/>
                    <a:gdLst>
                      <a:gd name="connsiteX0" fmla="*/ 10762 w 208707"/>
                      <a:gd name="connsiteY0" fmla="*/ 58735 h 59082"/>
                      <a:gd name="connsiteX1" fmla="*/ 33780 w 208707"/>
                      <a:gd name="connsiteY1" fmla="*/ 56449 h 59082"/>
                      <a:gd name="connsiteX2" fmla="*/ 179203 w 208707"/>
                      <a:gd name="connsiteY2" fmla="*/ 33431 h 59082"/>
                      <a:gd name="connsiteX3" fmla="*/ 202221 w 208707"/>
                      <a:gd name="connsiteY3" fmla="*/ 28400 h 59082"/>
                      <a:gd name="connsiteX4" fmla="*/ 208623 w 208707"/>
                      <a:gd name="connsiteY4" fmla="*/ 14072 h 59082"/>
                      <a:gd name="connsiteX5" fmla="*/ 198258 w 208707"/>
                      <a:gd name="connsiteY5" fmla="*/ 505 h 59082"/>
                      <a:gd name="connsiteX6" fmla="*/ 176155 w 208707"/>
                      <a:gd name="connsiteY6" fmla="*/ 2639 h 59082"/>
                      <a:gd name="connsiteX7" fmla="*/ 152527 w 208707"/>
                      <a:gd name="connsiteY7" fmla="*/ 6450 h 59082"/>
                      <a:gd name="connsiteX8" fmla="*/ 33932 w 208707"/>
                      <a:gd name="connsiteY8" fmla="*/ 25199 h 59082"/>
                      <a:gd name="connsiteX9" fmla="*/ 9848 w 208707"/>
                      <a:gd name="connsiteY9" fmla="*/ 29467 h 59082"/>
                      <a:gd name="connsiteX10" fmla="*/ 10762 w 208707"/>
                      <a:gd name="connsiteY10" fmla="*/ 58735 h 590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08707" h="59082">
                        <a:moveTo>
                          <a:pt x="10762" y="58735"/>
                        </a:moveTo>
                        <a:cubicBezTo>
                          <a:pt x="15488" y="59954"/>
                          <a:pt x="25396" y="57668"/>
                          <a:pt x="33780" y="56449"/>
                        </a:cubicBezTo>
                        <a:cubicBezTo>
                          <a:pt x="83474" y="48674"/>
                          <a:pt x="130119" y="41205"/>
                          <a:pt x="179203" y="33431"/>
                        </a:cubicBezTo>
                        <a:cubicBezTo>
                          <a:pt x="187435" y="32211"/>
                          <a:pt x="197953" y="31296"/>
                          <a:pt x="202221" y="28400"/>
                        </a:cubicBezTo>
                        <a:cubicBezTo>
                          <a:pt x="206489" y="25504"/>
                          <a:pt x="209233" y="19559"/>
                          <a:pt x="208623" y="14072"/>
                        </a:cubicBezTo>
                        <a:cubicBezTo>
                          <a:pt x="207861" y="6297"/>
                          <a:pt x="202221" y="1724"/>
                          <a:pt x="198258" y="505"/>
                        </a:cubicBezTo>
                        <a:cubicBezTo>
                          <a:pt x="193075" y="-1020"/>
                          <a:pt x="185148" y="1267"/>
                          <a:pt x="176155" y="2639"/>
                        </a:cubicBezTo>
                        <a:cubicBezTo>
                          <a:pt x="169447" y="3706"/>
                          <a:pt x="162435" y="4773"/>
                          <a:pt x="152527" y="6450"/>
                        </a:cubicBezTo>
                        <a:cubicBezTo>
                          <a:pt x="111827" y="12852"/>
                          <a:pt x="73718" y="18949"/>
                          <a:pt x="33932" y="25199"/>
                        </a:cubicBezTo>
                        <a:cubicBezTo>
                          <a:pt x="26463" y="26419"/>
                          <a:pt x="15793" y="27333"/>
                          <a:pt x="9848" y="29467"/>
                        </a:cubicBezTo>
                        <a:cubicBezTo>
                          <a:pt x="-4024" y="34345"/>
                          <a:pt x="-2805" y="54772"/>
                          <a:pt x="10762" y="5873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98" name="Freeform: Shape 97">
                    <a:extLst>
                      <a:ext uri="{FF2B5EF4-FFF2-40B4-BE49-F238E27FC236}">
                        <a16:creationId xmlns:a16="http://schemas.microsoft.com/office/drawing/2014/main" id="{78D87516-542E-0372-95AA-C2EB3119CF46}"/>
                      </a:ext>
                    </a:extLst>
                  </p:cNvPr>
                  <p:cNvSpPr/>
                  <p:nvPr/>
                </p:nvSpPr>
                <p:spPr>
                  <a:xfrm>
                    <a:off x="2276732" y="4647980"/>
                    <a:ext cx="178685" cy="55320"/>
                  </a:xfrm>
                  <a:custGeom>
                    <a:avLst/>
                    <a:gdLst>
                      <a:gd name="connsiteX0" fmla="*/ 11436 w 178685"/>
                      <a:gd name="connsiteY0" fmla="*/ 55168 h 55320"/>
                      <a:gd name="connsiteX1" fmla="*/ 31252 w 178685"/>
                      <a:gd name="connsiteY1" fmla="*/ 52424 h 55320"/>
                      <a:gd name="connsiteX2" fmla="*/ 151981 w 178685"/>
                      <a:gd name="connsiteY2" fmla="*/ 33369 h 55320"/>
                      <a:gd name="connsiteX3" fmla="*/ 171645 w 178685"/>
                      <a:gd name="connsiteY3" fmla="*/ 29711 h 55320"/>
                      <a:gd name="connsiteX4" fmla="*/ 177743 w 178685"/>
                      <a:gd name="connsiteY4" fmla="*/ 10352 h 55320"/>
                      <a:gd name="connsiteX5" fmla="*/ 166920 w 178685"/>
                      <a:gd name="connsiteY5" fmla="*/ 139 h 55320"/>
                      <a:gd name="connsiteX6" fmla="*/ 147560 w 178685"/>
                      <a:gd name="connsiteY6" fmla="*/ 2730 h 55320"/>
                      <a:gd name="connsiteX7" fmla="*/ 48630 w 178685"/>
                      <a:gd name="connsiteY7" fmla="*/ 18431 h 55320"/>
                      <a:gd name="connsiteX8" fmla="*/ 8540 w 178685"/>
                      <a:gd name="connsiteY8" fmla="*/ 25290 h 55320"/>
                      <a:gd name="connsiteX9" fmla="*/ 11436 w 178685"/>
                      <a:gd name="connsiteY9" fmla="*/ 55015 h 553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78685" h="55320">
                        <a:moveTo>
                          <a:pt x="11436" y="55168"/>
                        </a:moveTo>
                        <a:cubicBezTo>
                          <a:pt x="16161" y="55930"/>
                          <a:pt x="24240" y="53644"/>
                          <a:pt x="31252" y="52424"/>
                        </a:cubicBezTo>
                        <a:cubicBezTo>
                          <a:pt x="73172" y="45717"/>
                          <a:pt x="110519" y="39925"/>
                          <a:pt x="151981" y="33369"/>
                        </a:cubicBezTo>
                        <a:cubicBezTo>
                          <a:pt x="159298" y="32150"/>
                          <a:pt x="167529" y="31845"/>
                          <a:pt x="171645" y="29711"/>
                        </a:cubicBezTo>
                        <a:cubicBezTo>
                          <a:pt x="176371" y="27272"/>
                          <a:pt x="180639" y="19346"/>
                          <a:pt x="177743" y="10352"/>
                        </a:cubicBezTo>
                        <a:cubicBezTo>
                          <a:pt x="176523" y="6693"/>
                          <a:pt x="171950" y="901"/>
                          <a:pt x="166920" y="139"/>
                        </a:cubicBezTo>
                        <a:cubicBezTo>
                          <a:pt x="162651" y="-623"/>
                          <a:pt x="152743" y="1968"/>
                          <a:pt x="147560" y="2730"/>
                        </a:cubicBezTo>
                        <a:cubicBezTo>
                          <a:pt x="113415" y="8218"/>
                          <a:pt x="81861" y="13096"/>
                          <a:pt x="48630" y="18431"/>
                        </a:cubicBezTo>
                        <a:cubicBezTo>
                          <a:pt x="36588" y="20260"/>
                          <a:pt x="18448" y="21327"/>
                          <a:pt x="8540" y="25290"/>
                        </a:cubicBezTo>
                        <a:cubicBezTo>
                          <a:pt x="-5485" y="30626"/>
                          <a:pt x="-607" y="53186"/>
                          <a:pt x="11436" y="5501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99" name="Freeform: Shape 98">
                    <a:extLst>
                      <a:ext uri="{FF2B5EF4-FFF2-40B4-BE49-F238E27FC236}">
                        <a16:creationId xmlns:a16="http://schemas.microsoft.com/office/drawing/2014/main" id="{27EC1222-14AD-D111-91EB-BD1CFE6261FF}"/>
                      </a:ext>
                    </a:extLst>
                  </p:cNvPr>
                  <p:cNvSpPr/>
                  <p:nvPr/>
                </p:nvSpPr>
                <p:spPr>
                  <a:xfrm>
                    <a:off x="2320769" y="4697282"/>
                    <a:ext cx="103515" cy="42562"/>
                  </a:xfrm>
                  <a:custGeom>
                    <a:avLst/>
                    <a:gdLst>
                      <a:gd name="connsiteX0" fmla="*/ 172 w 103515"/>
                      <a:gd name="connsiteY0" fmla="*/ 27665 h 42562"/>
                      <a:gd name="connsiteX1" fmla="*/ 11605 w 103515"/>
                      <a:gd name="connsiteY1" fmla="*/ 42298 h 42562"/>
                      <a:gd name="connsiteX2" fmla="*/ 32336 w 103515"/>
                      <a:gd name="connsiteY2" fmla="*/ 39859 h 42562"/>
                      <a:gd name="connsiteX3" fmla="*/ 75780 w 103515"/>
                      <a:gd name="connsiteY3" fmla="*/ 33000 h 42562"/>
                      <a:gd name="connsiteX4" fmla="*/ 96664 w 103515"/>
                      <a:gd name="connsiteY4" fmla="*/ 28732 h 42562"/>
                      <a:gd name="connsiteX5" fmla="*/ 92243 w 103515"/>
                      <a:gd name="connsiteY5" fmla="*/ 531 h 42562"/>
                      <a:gd name="connsiteX6" fmla="*/ 73189 w 103515"/>
                      <a:gd name="connsiteY6" fmla="*/ 2208 h 42562"/>
                      <a:gd name="connsiteX7" fmla="*/ 53067 w 103515"/>
                      <a:gd name="connsiteY7" fmla="*/ 5409 h 42562"/>
                      <a:gd name="connsiteX8" fmla="*/ 11910 w 103515"/>
                      <a:gd name="connsiteY8" fmla="*/ 12421 h 42562"/>
                      <a:gd name="connsiteX9" fmla="*/ 20 w 103515"/>
                      <a:gd name="connsiteY9" fmla="*/ 27665 h 425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3515" h="42562">
                        <a:moveTo>
                          <a:pt x="172" y="27665"/>
                        </a:moveTo>
                        <a:cubicBezTo>
                          <a:pt x="629" y="34677"/>
                          <a:pt x="5812" y="40926"/>
                          <a:pt x="11605" y="42298"/>
                        </a:cubicBezTo>
                        <a:cubicBezTo>
                          <a:pt x="16330" y="43365"/>
                          <a:pt x="25781" y="40926"/>
                          <a:pt x="32336" y="39859"/>
                        </a:cubicBezTo>
                        <a:cubicBezTo>
                          <a:pt x="47579" y="37420"/>
                          <a:pt x="60841" y="35439"/>
                          <a:pt x="75780" y="33000"/>
                        </a:cubicBezTo>
                        <a:cubicBezTo>
                          <a:pt x="82944" y="31780"/>
                          <a:pt x="92243" y="31476"/>
                          <a:pt x="96664" y="28732"/>
                        </a:cubicBezTo>
                        <a:cubicBezTo>
                          <a:pt x="107639" y="22177"/>
                          <a:pt x="104895" y="3732"/>
                          <a:pt x="92243" y="531"/>
                        </a:cubicBezTo>
                        <a:cubicBezTo>
                          <a:pt x="86298" y="-993"/>
                          <a:pt x="79743" y="1141"/>
                          <a:pt x="73189" y="2208"/>
                        </a:cubicBezTo>
                        <a:cubicBezTo>
                          <a:pt x="64652" y="3580"/>
                          <a:pt x="59774" y="4342"/>
                          <a:pt x="53067" y="5409"/>
                        </a:cubicBezTo>
                        <a:cubicBezTo>
                          <a:pt x="39500" y="7543"/>
                          <a:pt x="23495" y="8763"/>
                          <a:pt x="11910" y="12421"/>
                        </a:cubicBezTo>
                        <a:cubicBezTo>
                          <a:pt x="7184" y="13946"/>
                          <a:pt x="-438" y="17604"/>
                          <a:pt x="20" y="2766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100" name="Freeform: Shape 99">
                    <a:extLst>
                      <a:ext uri="{FF2B5EF4-FFF2-40B4-BE49-F238E27FC236}">
                        <a16:creationId xmlns:a16="http://schemas.microsoft.com/office/drawing/2014/main" id="{24DF6606-464B-47DA-884B-2DB595982A37}"/>
                      </a:ext>
                    </a:extLst>
                  </p:cNvPr>
                  <p:cNvSpPr/>
                  <p:nvPr/>
                </p:nvSpPr>
                <p:spPr>
                  <a:xfrm>
                    <a:off x="2014788" y="3928114"/>
                    <a:ext cx="550859" cy="649091"/>
                  </a:xfrm>
                  <a:custGeom>
                    <a:avLst/>
                    <a:gdLst>
                      <a:gd name="connsiteX0" fmla="*/ 226277 w 550859"/>
                      <a:gd name="connsiteY0" fmla="*/ 5084 h 649091"/>
                      <a:gd name="connsiteX1" fmla="*/ 342737 w 550859"/>
                      <a:gd name="connsiteY1" fmla="*/ 7675 h 649091"/>
                      <a:gd name="connsiteX2" fmla="*/ 432369 w 550859"/>
                      <a:gd name="connsiteY2" fmla="*/ 47156 h 649091"/>
                      <a:gd name="connsiteX3" fmla="*/ 501727 w 550859"/>
                      <a:gd name="connsiteY3" fmla="*/ 114532 h 649091"/>
                      <a:gd name="connsiteX4" fmla="*/ 545476 w 550859"/>
                      <a:gd name="connsiteY4" fmla="*/ 217273 h 649091"/>
                      <a:gd name="connsiteX5" fmla="*/ 542732 w 550859"/>
                      <a:gd name="connsiteY5" fmla="*/ 333734 h 649091"/>
                      <a:gd name="connsiteX6" fmla="*/ 480234 w 550859"/>
                      <a:gd name="connsiteY6" fmla="*/ 466048 h 649091"/>
                      <a:gd name="connsiteX7" fmla="*/ 474136 w 550859"/>
                      <a:gd name="connsiteY7" fmla="*/ 520620 h 649091"/>
                      <a:gd name="connsiteX8" fmla="*/ 473222 w 550859"/>
                      <a:gd name="connsiteY8" fmla="*/ 549735 h 649091"/>
                      <a:gd name="connsiteX9" fmla="*/ 454320 w 550859"/>
                      <a:gd name="connsiteY9" fmla="*/ 595313 h 649091"/>
                      <a:gd name="connsiteX10" fmla="*/ 437399 w 550859"/>
                      <a:gd name="connsiteY10" fmla="*/ 615892 h 649091"/>
                      <a:gd name="connsiteX11" fmla="*/ 412095 w 550859"/>
                      <a:gd name="connsiteY11" fmla="*/ 620922 h 649091"/>
                      <a:gd name="connsiteX12" fmla="*/ 255544 w 550859"/>
                      <a:gd name="connsiteY12" fmla="*/ 645769 h 649091"/>
                      <a:gd name="connsiteX13" fmla="*/ 224752 w 550859"/>
                      <a:gd name="connsiteY13" fmla="*/ 648360 h 649091"/>
                      <a:gd name="connsiteX14" fmla="*/ 205545 w 550859"/>
                      <a:gd name="connsiteY14" fmla="*/ 634336 h 649091"/>
                      <a:gd name="connsiteX15" fmla="*/ 188320 w 550859"/>
                      <a:gd name="connsiteY15" fmla="*/ 617873 h 649091"/>
                      <a:gd name="connsiteX16" fmla="*/ 163931 w 550859"/>
                      <a:gd name="connsiteY16" fmla="*/ 571380 h 649091"/>
                      <a:gd name="connsiteX17" fmla="*/ 141827 w 550859"/>
                      <a:gd name="connsiteY17" fmla="*/ 521229 h 649091"/>
                      <a:gd name="connsiteX18" fmla="*/ 42745 w 550859"/>
                      <a:gd name="connsiteY18" fmla="*/ 416811 h 649091"/>
                      <a:gd name="connsiteX19" fmla="*/ 3416 w 550859"/>
                      <a:gd name="connsiteY19" fmla="*/ 310716 h 649091"/>
                      <a:gd name="connsiteX20" fmla="*/ 9971 w 550859"/>
                      <a:gd name="connsiteY20" fmla="*/ 198676 h 649091"/>
                      <a:gd name="connsiteX21" fmla="*/ 52348 w 550859"/>
                      <a:gd name="connsiteY21" fmla="*/ 113008 h 649091"/>
                      <a:gd name="connsiteX22" fmla="*/ 168199 w 550859"/>
                      <a:gd name="connsiteY22" fmla="*/ 22309 h 649091"/>
                      <a:gd name="connsiteX23" fmla="*/ 225972 w 550859"/>
                      <a:gd name="connsiteY23" fmla="*/ 5236 h 649091"/>
                      <a:gd name="connsiteX24" fmla="*/ 400967 w 550859"/>
                      <a:gd name="connsiteY24" fmla="*/ 580984 h 649091"/>
                      <a:gd name="connsiteX25" fmla="*/ 416211 w 550859"/>
                      <a:gd name="connsiteY25" fmla="*/ 578545 h 649091"/>
                      <a:gd name="connsiteX26" fmla="*/ 420936 w 550859"/>
                      <a:gd name="connsiteY26" fmla="*/ 570923 h 649091"/>
                      <a:gd name="connsiteX27" fmla="*/ 425662 w 550859"/>
                      <a:gd name="connsiteY27" fmla="*/ 562844 h 649091"/>
                      <a:gd name="connsiteX28" fmla="*/ 433284 w 550859"/>
                      <a:gd name="connsiteY28" fmla="*/ 521687 h 649091"/>
                      <a:gd name="connsiteX29" fmla="*/ 474898 w 550859"/>
                      <a:gd name="connsiteY29" fmla="*/ 382208 h 649091"/>
                      <a:gd name="connsiteX30" fmla="*/ 506757 w 550859"/>
                      <a:gd name="connsiteY30" fmla="*/ 308430 h 649091"/>
                      <a:gd name="connsiteX31" fmla="*/ 501575 w 550859"/>
                      <a:gd name="connsiteY31" fmla="*/ 208889 h 649091"/>
                      <a:gd name="connsiteX32" fmla="*/ 403254 w 550859"/>
                      <a:gd name="connsiteY32" fmla="*/ 77185 h 649091"/>
                      <a:gd name="connsiteX33" fmla="*/ 328256 w 550859"/>
                      <a:gd name="connsiteY33" fmla="*/ 46851 h 649091"/>
                      <a:gd name="connsiteX34" fmla="*/ 230392 w 550859"/>
                      <a:gd name="connsiteY34" fmla="*/ 46241 h 649091"/>
                      <a:gd name="connsiteX35" fmla="*/ 82987 w 550859"/>
                      <a:gd name="connsiteY35" fmla="*/ 140599 h 649091"/>
                      <a:gd name="connsiteX36" fmla="*/ 48080 w 550859"/>
                      <a:gd name="connsiteY36" fmla="*/ 215902 h 649091"/>
                      <a:gd name="connsiteX37" fmla="*/ 45946 w 550859"/>
                      <a:gd name="connsiteY37" fmla="*/ 315289 h 649091"/>
                      <a:gd name="connsiteX38" fmla="*/ 83902 w 550859"/>
                      <a:gd name="connsiteY38" fmla="*/ 401415 h 649091"/>
                      <a:gd name="connsiteX39" fmla="*/ 143047 w 550859"/>
                      <a:gd name="connsiteY39" fmla="*/ 459036 h 649091"/>
                      <a:gd name="connsiteX40" fmla="*/ 193046 w 550859"/>
                      <a:gd name="connsiteY40" fmla="*/ 528546 h 649091"/>
                      <a:gd name="connsiteX41" fmla="*/ 209204 w 550859"/>
                      <a:gd name="connsiteY41" fmla="*/ 575496 h 649091"/>
                      <a:gd name="connsiteX42" fmla="*/ 229173 w 550859"/>
                      <a:gd name="connsiteY42" fmla="*/ 600343 h 649091"/>
                      <a:gd name="connsiteX43" fmla="*/ 237099 w 550859"/>
                      <a:gd name="connsiteY43" fmla="*/ 606898 h 649091"/>
                      <a:gd name="connsiteX44" fmla="*/ 251428 w 550859"/>
                      <a:gd name="connsiteY44" fmla="*/ 604611 h 649091"/>
                      <a:gd name="connsiteX45" fmla="*/ 295787 w 550859"/>
                      <a:gd name="connsiteY45" fmla="*/ 597599 h 649091"/>
                      <a:gd name="connsiteX46" fmla="*/ 225819 w 550859"/>
                      <a:gd name="connsiteY46" fmla="*/ 451871 h 649091"/>
                      <a:gd name="connsiteX47" fmla="*/ 180698 w 550859"/>
                      <a:gd name="connsiteY47" fmla="*/ 393031 h 649091"/>
                      <a:gd name="connsiteX48" fmla="*/ 132529 w 550859"/>
                      <a:gd name="connsiteY48" fmla="*/ 337850 h 649091"/>
                      <a:gd name="connsiteX49" fmla="*/ 121858 w 550859"/>
                      <a:gd name="connsiteY49" fmla="*/ 331295 h 649091"/>
                      <a:gd name="connsiteX50" fmla="*/ 127498 w 550859"/>
                      <a:gd name="connsiteY50" fmla="*/ 320777 h 649091"/>
                      <a:gd name="connsiteX51" fmla="*/ 135730 w 550859"/>
                      <a:gd name="connsiteY51" fmla="*/ 311783 h 649091"/>
                      <a:gd name="connsiteX52" fmla="*/ 149449 w 550859"/>
                      <a:gd name="connsiteY52" fmla="*/ 291662 h 649091"/>
                      <a:gd name="connsiteX53" fmla="*/ 150974 w 550859"/>
                      <a:gd name="connsiteY53" fmla="*/ 272608 h 649091"/>
                      <a:gd name="connsiteX54" fmla="*/ 160729 w 550859"/>
                      <a:gd name="connsiteY54" fmla="*/ 259193 h 649091"/>
                      <a:gd name="connsiteX55" fmla="*/ 170333 w 550859"/>
                      <a:gd name="connsiteY55" fmla="*/ 267272 h 649091"/>
                      <a:gd name="connsiteX56" fmla="*/ 169571 w 550859"/>
                      <a:gd name="connsiteY56" fmla="*/ 282973 h 649091"/>
                      <a:gd name="connsiteX57" fmla="*/ 165150 w 550859"/>
                      <a:gd name="connsiteY57" fmla="*/ 296082 h 649091"/>
                      <a:gd name="connsiteX58" fmla="*/ 177192 w 550859"/>
                      <a:gd name="connsiteY58" fmla="*/ 331295 h 649091"/>
                      <a:gd name="connsiteX59" fmla="*/ 187101 w 550859"/>
                      <a:gd name="connsiteY59" fmla="*/ 324740 h 649091"/>
                      <a:gd name="connsiteX60" fmla="*/ 194418 w 550859"/>
                      <a:gd name="connsiteY60" fmla="*/ 316204 h 649091"/>
                      <a:gd name="connsiteX61" fmla="*/ 208289 w 550859"/>
                      <a:gd name="connsiteY61" fmla="*/ 259346 h 649091"/>
                      <a:gd name="connsiteX62" fmla="*/ 239538 w 550859"/>
                      <a:gd name="connsiteY62" fmla="*/ 257059 h 649091"/>
                      <a:gd name="connsiteX63" fmla="*/ 241977 w 550859"/>
                      <a:gd name="connsiteY63" fmla="*/ 257669 h 649091"/>
                      <a:gd name="connsiteX64" fmla="*/ 241977 w 550859"/>
                      <a:gd name="connsiteY64" fmla="*/ 209042 h 649091"/>
                      <a:gd name="connsiteX65" fmla="*/ 254172 w 550859"/>
                      <a:gd name="connsiteY65" fmla="*/ 184652 h 649091"/>
                      <a:gd name="connsiteX66" fmla="*/ 264233 w 550859"/>
                      <a:gd name="connsiteY66" fmla="*/ 213767 h 649091"/>
                      <a:gd name="connsiteX67" fmla="*/ 259203 w 550859"/>
                      <a:gd name="connsiteY67" fmla="*/ 245321 h 649091"/>
                      <a:gd name="connsiteX68" fmla="*/ 259203 w 550859"/>
                      <a:gd name="connsiteY68" fmla="*/ 280534 h 649091"/>
                      <a:gd name="connsiteX69" fmla="*/ 270330 w 550859"/>
                      <a:gd name="connsiteY69" fmla="*/ 312698 h 649091"/>
                      <a:gd name="connsiteX70" fmla="*/ 282830 w 550859"/>
                      <a:gd name="connsiteY70" fmla="*/ 307972 h 649091"/>
                      <a:gd name="connsiteX71" fmla="*/ 285117 w 550859"/>
                      <a:gd name="connsiteY71" fmla="*/ 247608 h 649091"/>
                      <a:gd name="connsiteX72" fmla="*/ 326731 w 550859"/>
                      <a:gd name="connsiteY72" fmla="*/ 252486 h 649091"/>
                      <a:gd name="connsiteX73" fmla="*/ 318957 w 550859"/>
                      <a:gd name="connsiteY73" fmla="*/ 295930 h 649091"/>
                      <a:gd name="connsiteX74" fmla="*/ 311640 w 550859"/>
                      <a:gd name="connsiteY74" fmla="*/ 304466 h 649091"/>
                      <a:gd name="connsiteX75" fmla="*/ 346243 w 550859"/>
                      <a:gd name="connsiteY75" fmla="*/ 294406 h 649091"/>
                      <a:gd name="connsiteX76" fmla="*/ 338012 w 550859"/>
                      <a:gd name="connsiteY76" fmla="*/ 271845 h 649091"/>
                      <a:gd name="connsiteX77" fmla="*/ 376730 w 550859"/>
                      <a:gd name="connsiteY77" fmla="*/ 232670 h 649091"/>
                      <a:gd name="connsiteX78" fmla="*/ 390449 w 550859"/>
                      <a:gd name="connsiteY78" fmla="*/ 238310 h 649091"/>
                      <a:gd name="connsiteX79" fmla="*/ 398833 w 550859"/>
                      <a:gd name="connsiteY79" fmla="*/ 224590 h 649091"/>
                      <a:gd name="connsiteX80" fmla="*/ 409199 w 550859"/>
                      <a:gd name="connsiteY80" fmla="*/ 232212 h 649091"/>
                      <a:gd name="connsiteX81" fmla="*/ 406607 w 550859"/>
                      <a:gd name="connsiteY81" fmla="*/ 250504 h 649091"/>
                      <a:gd name="connsiteX82" fmla="*/ 404473 w 550859"/>
                      <a:gd name="connsiteY82" fmla="*/ 269254 h 649091"/>
                      <a:gd name="connsiteX83" fmla="*/ 418955 w 550859"/>
                      <a:gd name="connsiteY83" fmla="*/ 284802 h 649091"/>
                      <a:gd name="connsiteX84" fmla="*/ 436942 w 550859"/>
                      <a:gd name="connsiteY84" fmla="*/ 279162 h 649091"/>
                      <a:gd name="connsiteX85" fmla="*/ 441668 w 550859"/>
                      <a:gd name="connsiteY85" fmla="*/ 291662 h 649091"/>
                      <a:gd name="connsiteX86" fmla="*/ 437857 w 550859"/>
                      <a:gd name="connsiteY86" fmla="*/ 296387 h 649091"/>
                      <a:gd name="connsiteX87" fmla="*/ 430387 w 550859"/>
                      <a:gd name="connsiteY87" fmla="*/ 312698 h 649091"/>
                      <a:gd name="connsiteX88" fmla="*/ 407979 w 550859"/>
                      <a:gd name="connsiteY88" fmla="*/ 362087 h 649091"/>
                      <a:gd name="connsiteX89" fmla="*/ 356151 w 550859"/>
                      <a:gd name="connsiteY89" fmla="*/ 588148 h 649091"/>
                      <a:gd name="connsiteX90" fmla="*/ 400510 w 550859"/>
                      <a:gd name="connsiteY90" fmla="*/ 581136 h 649091"/>
                      <a:gd name="connsiteX91" fmla="*/ 313470 w 550859"/>
                      <a:gd name="connsiteY91" fmla="*/ 278400 h 649091"/>
                      <a:gd name="connsiteX92" fmla="*/ 315756 w 550859"/>
                      <a:gd name="connsiteY92" fmla="*/ 263766 h 649091"/>
                      <a:gd name="connsiteX93" fmla="*/ 292586 w 550859"/>
                      <a:gd name="connsiteY93" fmla="*/ 261937 h 649091"/>
                      <a:gd name="connsiteX94" fmla="*/ 295482 w 550859"/>
                      <a:gd name="connsiteY94" fmla="*/ 297759 h 649091"/>
                      <a:gd name="connsiteX95" fmla="*/ 313470 w 550859"/>
                      <a:gd name="connsiteY95" fmla="*/ 278400 h 649091"/>
                      <a:gd name="connsiteX96" fmla="*/ 214234 w 550859"/>
                      <a:gd name="connsiteY96" fmla="*/ 274284 h 649091"/>
                      <a:gd name="connsiteX97" fmla="*/ 224752 w 550859"/>
                      <a:gd name="connsiteY97" fmla="*/ 323521 h 649091"/>
                      <a:gd name="connsiteX98" fmla="*/ 229630 w 550859"/>
                      <a:gd name="connsiteY98" fmla="*/ 322759 h 649091"/>
                      <a:gd name="connsiteX99" fmla="*/ 243654 w 550859"/>
                      <a:gd name="connsiteY99" fmla="*/ 286174 h 649091"/>
                      <a:gd name="connsiteX100" fmla="*/ 220027 w 550859"/>
                      <a:gd name="connsiteY100" fmla="*/ 270778 h 649091"/>
                      <a:gd name="connsiteX101" fmla="*/ 214234 w 550859"/>
                      <a:gd name="connsiteY101" fmla="*/ 274437 h 649091"/>
                      <a:gd name="connsiteX102" fmla="*/ 358590 w 550859"/>
                      <a:gd name="connsiteY102" fmla="*/ 284955 h 649091"/>
                      <a:gd name="connsiteX103" fmla="*/ 370023 w 550859"/>
                      <a:gd name="connsiteY103" fmla="*/ 290900 h 649091"/>
                      <a:gd name="connsiteX104" fmla="*/ 385724 w 550859"/>
                      <a:gd name="connsiteY104" fmla="*/ 288918 h 649091"/>
                      <a:gd name="connsiteX105" fmla="*/ 389687 w 550859"/>
                      <a:gd name="connsiteY105" fmla="*/ 273674 h 649091"/>
                      <a:gd name="connsiteX106" fmla="*/ 375053 w 550859"/>
                      <a:gd name="connsiteY106" fmla="*/ 247608 h 649091"/>
                      <a:gd name="connsiteX107" fmla="*/ 358590 w 550859"/>
                      <a:gd name="connsiteY107" fmla="*/ 285107 h 649091"/>
                      <a:gd name="connsiteX108" fmla="*/ 140303 w 550859"/>
                      <a:gd name="connsiteY108" fmla="*/ 330990 h 649091"/>
                      <a:gd name="connsiteX109" fmla="*/ 235270 w 550859"/>
                      <a:gd name="connsiteY109" fmla="*/ 446688 h 649091"/>
                      <a:gd name="connsiteX110" fmla="*/ 306153 w 550859"/>
                      <a:gd name="connsiteY110" fmla="*/ 595923 h 649091"/>
                      <a:gd name="connsiteX111" fmla="*/ 346395 w 550859"/>
                      <a:gd name="connsiteY111" fmla="*/ 589520 h 649091"/>
                      <a:gd name="connsiteX112" fmla="*/ 369871 w 550859"/>
                      <a:gd name="connsiteY112" fmla="*/ 433579 h 649091"/>
                      <a:gd name="connsiteX113" fmla="*/ 424900 w 550859"/>
                      <a:gd name="connsiteY113" fmla="*/ 300656 h 649091"/>
                      <a:gd name="connsiteX114" fmla="*/ 424747 w 550859"/>
                      <a:gd name="connsiteY114" fmla="*/ 299284 h 649091"/>
                      <a:gd name="connsiteX115" fmla="*/ 402034 w 550859"/>
                      <a:gd name="connsiteY115" fmla="*/ 291814 h 649091"/>
                      <a:gd name="connsiteX116" fmla="*/ 359352 w 550859"/>
                      <a:gd name="connsiteY116" fmla="*/ 303704 h 649091"/>
                      <a:gd name="connsiteX117" fmla="*/ 330695 w 550859"/>
                      <a:gd name="connsiteY117" fmla="*/ 319710 h 649091"/>
                      <a:gd name="connsiteX118" fmla="*/ 297616 w 550859"/>
                      <a:gd name="connsiteY118" fmla="*/ 316204 h 649091"/>
                      <a:gd name="connsiteX119" fmla="*/ 264080 w 550859"/>
                      <a:gd name="connsiteY119" fmla="*/ 327484 h 649091"/>
                      <a:gd name="connsiteX120" fmla="*/ 254172 w 550859"/>
                      <a:gd name="connsiteY120" fmla="*/ 317119 h 649091"/>
                      <a:gd name="connsiteX121" fmla="*/ 230087 w 550859"/>
                      <a:gd name="connsiteY121" fmla="*/ 338764 h 649091"/>
                      <a:gd name="connsiteX122" fmla="*/ 203564 w 550859"/>
                      <a:gd name="connsiteY122" fmla="*/ 330228 h 649091"/>
                      <a:gd name="connsiteX123" fmla="*/ 184509 w 550859"/>
                      <a:gd name="connsiteY123" fmla="*/ 345624 h 649091"/>
                      <a:gd name="connsiteX124" fmla="*/ 152650 w 550859"/>
                      <a:gd name="connsiteY124" fmla="*/ 318186 h 649091"/>
                      <a:gd name="connsiteX125" fmla="*/ 152041 w 550859"/>
                      <a:gd name="connsiteY125" fmla="*/ 317728 h 649091"/>
                      <a:gd name="connsiteX126" fmla="*/ 140456 w 550859"/>
                      <a:gd name="connsiteY126" fmla="*/ 330990 h 6490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</a:cxnLst>
                    <a:rect l="l" t="t" r="r" b="b"/>
                    <a:pathLst>
                      <a:path w="550859" h="649091">
                        <a:moveTo>
                          <a:pt x="226277" y="5084"/>
                        </a:moveTo>
                        <a:cubicBezTo>
                          <a:pt x="268044" y="-3605"/>
                          <a:pt x="310878" y="-99"/>
                          <a:pt x="342737" y="7675"/>
                        </a:cubicBezTo>
                        <a:cubicBezTo>
                          <a:pt x="376730" y="16211"/>
                          <a:pt x="407065" y="29626"/>
                          <a:pt x="432369" y="47156"/>
                        </a:cubicBezTo>
                        <a:cubicBezTo>
                          <a:pt x="459045" y="65448"/>
                          <a:pt x="482368" y="86637"/>
                          <a:pt x="501727" y="114532"/>
                        </a:cubicBezTo>
                        <a:cubicBezTo>
                          <a:pt x="520324" y="141208"/>
                          <a:pt x="537549" y="174744"/>
                          <a:pt x="545476" y="217273"/>
                        </a:cubicBezTo>
                        <a:cubicBezTo>
                          <a:pt x="554012" y="262852"/>
                          <a:pt x="551878" y="301723"/>
                          <a:pt x="542732" y="333734"/>
                        </a:cubicBezTo>
                        <a:cubicBezTo>
                          <a:pt x="528556" y="383123"/>
                          <a:pt x="494105" y="416049"/>
                          <a:pt x="480234" y="466048"/>
                        </a:cubicBezTo>
                        <a:cubicBezTo>
                          <a:pt x="475508" y="483273"/>
                          <a:pt x="473374" y="500650"/>
                          <a:pt x="474136" y="520620"/>
                        </a:cubicBezTo>
                        <a:cubicBezTo>
                          <a:pt x="474593" y="531442"/>
                          <a:pt x="474746" y="540741"/>
                          <a:pt x="473222" y="549735"/>
                        </a:cubicBezTo>
                        <a:cubicBezTo>
                          <a:pt x="470325" y="566807"/>
                          <a:pt x="463008" y="580679"/>
                          <a:pt x="454320" y="595313"/>
                        </a:cubicBezTo>
                        <a:cubicBezTo>
                          <a:pt x="449442" y="603544"/>
                          <a:pt x="445021" y="612385"/>
                          <a:pt x="437399" y="615892"/>
                        </a:cubicBezTo>
                        <a:cubicBezTo>
                          <a:pt x="431302" y="618635"/>
                          <a:pt x="421698" y="619245"/>
                          <a:pt x="412095" y="620922"/>
                        </a:cubicBezTo>
                        <a:cubicBezTo>
                          <a:pt x="358895" y="629306"/>
                          <a:pt x="308744" y="637232"/>
                          <a:pt x="255544" y="645769"/>
                        </a:cubicBezTo>
                        <a:cubicBezTo>
                          <a:pt x="244416" y="647446"/>
                          <a:pt x="232526" y="650494"/>
                          <a:pt x="224752" y="648360"/>
                        </a:cubicBezTo>
                        <a:cubicBezTo>
                          <a:pt x="218198" y="646531"/>
                          <a:pt x="212100" y="640129"/>
                          <a:pt x="205545" y="634336"/>
                        </a:cubicBezTo>
                        <a:cubicBezTo>
                          <a:pt x="199143" y="628696"/>
                          <a:pt x="193198" y="623361"/>
                          <a:pt x="188320" y="617873"/>
                        </a:cubicBezTo>
                        <a:cubicBezTo>
                          <a:pt x="176735" y="604916"/>
                          <a:pt x="169418" y="590740"/>
                          <a:pt x="163931" y="571380"/>
                        </a:cubicBezTo>
                        <a:cubicBezTo>
                          <a:pt x="158443" y="551717"/>
                          <a:pt x="151583" y="536015"/>
                          <a:pt x="141827" y="521229"/>
                        </a:cubicBezTo>
                        <a:cubicBezTo>
                          <a:pt x="114084" y="478852"/>
                          <a:pt x="71860" y="457359"/>
                          <a:pt x="42745" y="416811"/>
                        </a:cubicBezTo>
                        <a:cubicBezTo>
                          <a:pt x="23690" y="390440"/>
                          <a:pt x="10428" y="354770"/>
                          <a:pt x="3416" y="310716"/>
                        </a:cubicBezTo>
                        <a:cubicBezTo>
                          <a:pt x="-3596" y="267120"/>
                          <a:pt x="977" y="230688"/>
                          <a:pt x="9971" y="198676"/>
                        </a:cubicBezTo>
                        <a:cubicBezTo>
                          <a:pt x="19117" y="166208"/>
                          <a:pt x="34208" y="138007"/>
                          <a:pt x="52348" y="113008"/>
                        </a:cubicBezTo>
                        <a:cubicBezTo>
                          <a:pt x="79177" y="76119"/>
                          <a:pt x="118048" y="43040"/>
                          <a:pt x="168199" y="22309"/>
                        </a:cubicBezTo>
                        <a:cubicBezTo>
                          <a:pt x="185576" y="14992"/>
                          <a:pt x="204478" y="9809"/>
                          <a:pt x="225972" y="5236"/>
                        </a:cubicBezTo>
                        <a:close/>
                        <a:moveTo>
                          <a:pt x="400967" y="580984"/>
                        </a:moveTo>
                        <a:cubicBezTo>
                          <a:pt x="405845" y="580222"/>
                          <a:pt x="412552" y="580374"/>
                          <a:pt x="416211" y="578545"/>
                        </a:cubicBezTo>
                        <a:cubicBezTo>
                          <a:pt x="418040" y="577630"/>
                          <a:pt x="419412" y="573819"/>
                          <a:pt x="420936" y="570923"/>
                        </a:cubicBezTo>
                        <a:cubicBezTo>
                          <a:pt x="422766" y="567875"/>
                          <a:pt x="424595" y="564978"/>
                          <a:pt x="425662" y="562844"/>
                        </a:cubicBezTo>
                        <a:cubicBezTo>
                          <a:pt x="432064" y="549582"/>
                          <a:pt x="434046" y="539064"/>
                          <a:pt x="433284" y="521687"/>
                        </a:cubicBezTo>
                        <a:cubicBezTo>
                          <a:pt x="430692" y="462694"/>
                          <a:pt x="451423" y="422146"/>
                          <a:pt x="474898" y="382208"/>
                        </a:cubicBezTo>
                        <a:cubicBezTo>
                          <a:pt x="488008" y="360105"/>
                          <a:pt x="501422" y="336173"/>
                          <a:pt x="506757" y="308430"/>
                        </a:cubicBezTo>
                        <a:cubicBezTo>
                          <a:pt x="512093" y="281144"/>
                          <a:pt x="511178" y="244102"/>
                          <a:pt x="501575" y="208889"/>
                        </a:cubicBezTo>
                        <a:cubicBezTo>
                          <a:pt x="484807" y="147153"/>
                          <a:pt x="446850" y="104776"/>
                          <a:pt x="403254" y="77185"/>
                        </a:cubicBezTo>
                        <a:cubicBezTo>
                          <a:pt x="381456" y="63466"/>
                          <a:pt x="357371" y="53253"/>
                          <a:pt x="328256" y="46851"/>
                        </a:cubicBezTo>
                        <a:cubicBezTo>
                          <a:pt x="301427" y="41058"/>
                          <a:pt x="265605" y="39077"/>
                          <a:pt x="230392" y="46241"/>
                        </a:cubicBezTo>
                        <a:cubicBezTo>
                          <a:pt x="161034" y="60570"/>
                          <a:pt x="114999" y="96697"/>
                          <a:pt x="82987" y="140599"/>
                        </a:cubicBezTo>
                        <a:cubicBezTo>
                          <a:pt x="67134" y="162397"/>
                          <a:pt x="55397" y="187549"/>
                          <a:pt x="48080" y="215902"/>
                        </a:cubicBezTo>
                        <a:cubicBezTo>
                          <a:pt x="40610" y="245169"/>
                          <a:pt x="38629" y="277181"/>
                          <a:pt x="45946" y="315289"/>
                        </a:cubicBezTo>
                        <a:cubicBezTo>
                          <a:pt x="52958" y="352179"/>
                          <a:pt x="66220" y="379617"/>
                          <a:pt x="83902" y="401415"/>
                        </a:cubicBezTo>
                        <a:cubicBezTo>
                          <a:pt x="101585" y="423214"/>
                          <a:pt x="122468" y="439067"/>
                          <a:pt x="143047" y="459036"/>
                        </a:cubicBezTo>
                        <a:cubicBezTo>
                          <a:pt x="161339" y="476718"/>
                          <a:pt x="180089" y="499888"/>
                          <a:pt x="193046" y="528546"/>
                        </a:cubicBezTo>
                        <a:cubicBezTo>
                          <a:pt x="199295" y="542722"/>
                          <a:pt x="202192" y="561472"/>
                          <a:pt x="209204" y="575496"/>
                        </a:cubicBezTo>
                        <a:cubicBezTo>
                          <a:pt x="214082" y="585405"/>
                          <a:pt x="221551" y="593026"/>
                          <a:pt x="229173" y="600343"/>
                        </a:cubicBezTo>
                        <a:cubicBezTo>
                          <a:pt x="231764" y="602782"/>
                          <a:pt x="234661" y="606593"/>
                          <a:pt x="237099" y="606898"/>
                        </a:cubicBezTo>
                        <a:cubicBezTo>
                          <a:pt x="240910" y="607507"/>
                          <a:pt x="246855" y="605374"/>
                          <a:pt x="251428" y="604611"/>
                        </a:cubicBezTo>
                        <a:cubicBezTo>
                          <a:pt x="266672" y="602173"/>
                          <a:pt x="281306" y="599886"/>
                          <a:pt x="295787" y="597599"/>
                        </a:cubicBezTo>
                        <a:cubicBezTo>
                          <a:pt x="281153" y="538454"/>
                          <a:pt x="255087" y="492267"/>
                          <a:pt x="225819" y="451871"/>
                        </a:cubicBezTo>
                        <a:cubicBezTo>
                          <a:pt x="211186" y="431445"/>
                          <a:pt x="196552" y="411781"/>
                          <a:pt x="180698" y="393031"/>
                        </a:cubicBezTo>
                        <a:cubicBezTo>
                          <a:pt x="164998" y="374282"/>
                          <a:pt x="149297" y="355685"/>
                          <a:pt x="132529" y="337850"/>
                        </a:cubicBezTo>
                        <a:cubicBezTo>
                          <a:pt x="127498" y="338155"/>
                          <a:pt x="122773" y="336630"/>
                          <a:pt x="121858" y="331295"/>
                        </a:cubicBezTo>
                        <a:cubicBezTo>
                          <a:pt x="121096" y="326569"/>
                          <a:pt x="125212" y="323216"/>
                          <a:pt x="127498" y="320777"/>
                        </a:cubicBezTo>
                        <a:cubicBezTo>
                          <a:pt x="130700" y="317423"/>
                          <a:pt x="133596" y="314222"/>
                          <a:pt x="135730" y="311783"/>
                        </a:cubicBezTo>
                        <a:cubicBezTo>
                          <a:pt x="140913" y="305838"/>
                          <a:pt x="148382" y="298369"/>
                          <a:pt x="149449" y="291662"/>
                        </a:cubicBezTo>
                        <a:cubicBezTo>
                          <a:pt x="150364" y="286479"/>
                          <a:pt x="149449" y="279467"/>
                          <a:pt x="150974" y="272608"/>
                        </a:cubicBezTo>
                        <a:cubicBezTo>
                          <a:pt x="152193" y="267120"/>
                          <a:pt x="154327" y="259803"/>
                          <a:pt x="160729" y="259193"/>
                        </a:cubicBezTo>
                        <a:cubicBezTo>
                          <a:pt x="164388" y="258888"/>
                          <a:pt x="168808" y="262852"/>
                          <a:pt x="170333" y="267272"/>
                        </a:cubicBezTo>
                        <a:cubicBezTo>
                          <a:pt x="172162" y="273217"/>
                          <a:pt x="170790" y="278552"/>
                          <a:pt x="169571" y="282973"/>
                        </a:cubicBezTo>
                        <a:cubicBezTo>
                          <a:pt x="168504" y="287241"/>
                          <a:pt x="165607" y="291662"/>
                          <a:pt x="165150" y="296082"/>
                        </a:cubicBezTo>
                        <a:cubicBezTo>
                          <a:pt x="164388" y="306448"/>
                          <a:pt x="169571" y="331143"/>
                          <a:pt x="177192" y="331295"/>
                        </a:cubicBezTo>
                        <a:cubicBezTo>
                          <a:pt x="181918" y="331295"/>
                          <a:pt x="184662" y="327179"/>
                          <a:pt x="187101" y="324740"/>
                        </a:cubicBezTo>
                        <a:cubicBezTo>
                          <a:pt x="190149" y="321692"/>
                          <a:pt x="192741" y="320015"/>
                          <a:pt x="194418" y="316204"/>
                        </a:cubicBezTo>
                        <a:cubicBezTo>
                          <a:pt x="187101" y="294101"/>
                          <a:pt x="193351" y="269864"/>
                          <a:pt x="208289" y="259346"/>
                        </a:cubicBezTo>
                        <a:cubicBezTo>
                          <a:pt x="216673" y="253553"/>
                          <a:pt x="230240" y="252181"/>
                          <a:pt x="239538" y="257059"/>
                        </a:cubicBezTo>
                        <a:cubicBezTo>
                          <a:pt x="239843" y="257669"/>
                          <a:pt x="242130" y="259803"/>
                          <a:pt x="241977" y="257669"/>
                        </a:cubicBezTo>
                        <a:cubicBezTo>
                          <a:pt x="240758" y="241358"/>
                          <a:pt x="241063" y="223828"/>
                          <a:pt x="241977" y="209042"/>
                        </a:cubicBezTo>
                        <a:cubicBezTo>
                          <a:pt x="242740" y="199896"/>
                          <a:pt x="243044" y="185110"/>
                          <a:pt x="254172" y="184652"/>
                        </a:cubicBezTo>
                        <a:cubicBezTo>
                          <a:pt x="263928" y="184195"/>
                          <a:pt x="265148" y="203554"/>
                          <a:pt x="264233" y="213767"/>
                        </a:cubicBezTo>
                        <a:cubicBezTo>
                          <a:pt x="263471" y="223981"/>
                          <a:pt x="260574" y="234804"/>
                          <a:pt x="259203" y="245321"/>
                        </a:cubicBezTo>
                        <a:cubicBezTo>
                          <a:pt x="257526" y="257516"/>
                          <a:pt x="257983" y="267425"/>
                          <a:pt x="259203" y="280534"/>
                        </a:cubicBezTo>
                        <a:cubicBezTo>
                          <a:pt x="260270" y="290747"/>
                          <a:pt x="263013" y="311021"/>
                          <a:pt x="270330" y="312698"/>
                        </a:cubicBezTo>
                        <a:cubicBezTo>
                          <a:pt x="275056" y="313765"/>
                          <a:pt x="278562" y="309649"/>
                          <a:pt x="282830" y="307972"/>
                        </a:cubicBezTo>
                        <a:cubicBezTo>
                          <a:pt x="268196" y="289833"/>
                          <a:pt x="269721" y="259193"/>
                          <a:pt x="285117" y="247608"/>
                        </a:cubicBezTo>
                        <a:cubicBezTo>
                          <a:pt x="298683" y="237395"/>
                          <a:pt x="318500" y="239834"/>
                          <a:pt x="326731" y="252486"/>
                        </a:cubicBezTo>
                        <a:cubicBezTo>
                          <a:pt x="337402" y="268797"/>
                          <a:pt x="326884" y="286632"/>
                          <a:pt x="318957" y="295930"/>
                        </a:cubicBezTo>
                        <a:cubicBezTo>
                          <a:pt x="316366" y="298826"/>
                          <a:pt x="313317" y="301113"/>
                          <a:pt x="311640" y="304466"/>
                        </a:cubicBezTo>
                        <a:cubicBezTo>
                          <a:pt x="323530" y="306753"/>
                          <a:pt x="341060" y="303399"/>
                          <a:pt x="346243" y="294406"/>
                        </a:cubicBezTo>
                        <a:cubicBezTo>
                          <a:pt x="341670" y="289223"/>
                          <a:pt x="338469" y="281296"/>
                          <a:pt x="338012" y="271845"/>
                        </a:cubicBezTo>
                        <a:cubicBezTo>
                          <a:pt x="337097" y="250809"/>
                          <a:pt x="355084" y="229468"/>
                          <a:pt x="376730" y="232670"/>
                        </a:cubicBezTo>
                        <a:cubicBezTo>
                          <a:pt x="381456" y="233432"/>
                          <a:pt x="385267" y="235871"/>
                          <a:pt x="390449" y="238310"/>
                        </a:cubicBezTo>
                        <a:cubicBezTo>
                          <a:pt x="391364" y="232365"/>
                          <a:pt x="392279" y="225505"/>
                          <a:pt x="398833" y="224590"/>
                        </a:cubicBezTo>
                        <a:cubicBezTo>
                          <a:pt x="402644" y="224133"/>
                          <a:pt x="407827" y="227639"/>
                          <a:pt x="409199" y="232212"/>
                        </a:cubicBezTo>
                        <a:cubicBezTo>
                          <a:pt x="411028" y="238310"/>
                          <a:pt x="407979" y="245169"/>
                          <a:pt x="406607" y="250504"/>
                        </a:cubicBezTo>
                        <a:cubicBezTo>
                          <a:pt x="405083" y="256297"/>
                          <a:pt x="402644" y="262242"/>
                          <a:pt x="404473" y="269254"/>
                        </a:cubicBezTo>
                        <a:cubicBezTo>
                          <a:pt x="406150" y="275351"/>
                          <a:pt x="413619" y="284497"/>
                          <a:pt x="418955" y="284802"/>
                        </a:cubicBezTo>
                        <a:cubicBezTo>
                          <a:pt x="425967" y="285412"/>
                          <a:pt x="431150" y="278857"/>
                          <a:pt x="436942" y="279162"/>
                        </a:cubicBezTo>
                        <a:cubicBezTo>
                          <a:pt x="444564" y="279772"/>
                          <a:pt x="444564" y="287851"/>
                          <a:pt x="441668" y="291662"/>
                        </a:cubicBezTo>
                        <a:cubicBezTo>
                          <a:pt x="440448" y="293339"/>
                          <a:pt x="438924" y="294406"/>
                          <a:pt x="437857" y="296387"/>
                        </a:cubicBezTo>
                        <a:cubicBezTo>
                          <a:pt x="434960" y="301265"/>
                          <a:pt x="432826" y="307210"/>
                          <a:pt x="430387" y="312698"/>
                        </a:cubicBezTo>
                        <a:cubicBezTo>
                          <a:pt x="422918" y="329313"/>
                          <a:pt x="415144" y="345319"/>
                          <a:pt x="407979" y="362087"/>
                        </a:cubicBezTo>
                        <a:cubicBezTo>
                          <a:pt x="379779" y="427634"/>
                          <a:pt x="350206" y="503242"/>
                          <a:pt x="356151" y="588148"/>
                        </a:cubicBezTo>
                        <a:cubicBezTo>
                          <a:pt x="371547" y="585709"/>
                          <a:pt x="385571" y="583423"/>
                          <a:pt x="400510" y="581136"/>
                        </a:cubicBezTo>
                        <a:close/>
                        <a:moveTo>
                          <a:pt x="313470" y="278400"/>
                        </a:moveTo>
                        <a:cubicBezTo>
                          <a:pt x="315451" y="274894"/>
                          <a:pt x="317128" y="268949"/>
                          <a:pt x="315756" y="263766"/>
                        </a:cubicBezTo>
                        <a:cubicBezTo>
                          <a:pt x="313012" y="253705"/>
                          <a:pt x="298378" y="254925"/>
                          <a:pt x="292586" y="261937"/>
                        </a:cubicBezTo>
                        <a:cubicBezTo>
                          <a:pt x="286336" y="269559"/>
                          <a:pt x="287251" y="289223"/>
                          <a:pt x="295482" y="297759"/>
                        </a:cubicBezTo>
                        <a:cubicBezTo>
                          <a:pt x="301732" y="291357"/>
                          <a:pt x="308896" y="286784"/>
                          <a:pt x="313470" y="278400"/>
                        </a:cubicBezTo>
                        <a:close/>
                        <a:moveTo>
                          <a:pt x="214234" y="274284"/>
                        </a:moveTo>
                        <a:cubicBezTo>
                          <a:pt x="203411" y="286022"/>
                          <a:pt x="203716" y="323064"/>
                          <a:pt x="224752" y="323521"/>
                        </a:cubicBezTo>
                        <a:cubicBezTo>
                          <a:pt x="226277" y="323521"/>
                          <a:pt x="227953" y="323521"/>
                          <a:pt x="229630" y="322759"/>
                        </a:cubicBezTo>
                        <a:cubicBezTo>
                          <a:pt x="239691" y="319253"/>
                          <a:pt x="245941" y="299436"/>
                          <a:pt x="243654" y="286174"/>
                        </a:cubicBezTo>
                        <a:cubicBezTo>
                          <a:pt x="241520" y="274284"/>
                          <a:pt x="231612" y="266358"/>
                          <a:pt x="220027" y="270778"/>
                        </a:cubicBezTo>
                        <a:cubicBezTo>
                          <a:pt x="217588" y="271693"/>
                          <a:pt x="215606" y="272760"/>
                          <a:pt x="214234" y="274437"/>
                        </a:cubicBezTo>
                        <a:close/>
                        <a:moveTo>
                          <a:pt x="358590" y="284955"/>
                        </a:moveTo>
                        <a:cubicBezTo>
                          <a:pt x="360724" y="287546"/>
                          <a:pt x="365602" y="290290"/>
                          <a:pt x="370023" y="290900"/>
                        </a:cubicBezTo>
                        <a:cubicBezTo>
                          <a:pt x="373834" y="291510"/>
                          <a:pt x="381760" y="291814"/>
                          <a:pt x="385724" y="288918"/>
                        </a:cubicBezTo>
                        <a:cubicBezTo>
                          <a:pt x="389077" y="286479"/>
                          <a:pt x="390144" y="279315"/>
                          <a:pt x="389687" y="273674"/>
                        </a:cubicBezTo>
                        <a:cubicBezTo>
                          <a:pt x="388772" y="261023"/>
                          <a:pt x="382980" y="250352"/>
                          <a:pt x="375053" y="247608"/>
                        </a:cubicBezTo>
                        <a:cubicBezTo>
                          <a:pt x="355694" y="247608"/>
                          <a:pt x="348072" y="272608"/>
                          <a:pt x="358590" y="285107"/>
                        </a:cubicBezTo>
                        <a:close/>
                        <a:moveTo>
                          <a:pt x="140303" y="330990"/>
                        </a:moveTo>
                        <a:cubicBezTo>
                          <a:pt x="173686" y="367575"/>
                          <a:pt x="206308" y="404616"/>
                          <a:pt x="235270" y="446688"/>
                        </a:cubicBezTo>
                        <a:cubicBezTo>
                          <a:pt x="264080" y="488760"/>
                          <a:pt x="291519" y="535253"/>
                          <a:pt x="306153" y="595923"/>
                        </a:cubicBezTo>
                        <a:cubicBezTo>
                          <a:pt x="319567" y="593788"/>
                          <a:pt x="332981" y="591655"/>
                          <a:pt x="346395" y="589520"/>
                        </a:cubicBezTo>
                        <a:cubicBezTo>
                          <a:pt x="341213" y="529461"/>
                          <a:pt x="355084" y="479767"/>
                          <a:pt x="369871" y="433579"/>
                        </a:cubicBezTo>
                        <a:cubicBezTo>
                          <a:pt x="384809" y="386934"/>
                          <a:pt x="405388" y="344252"/>
                          <a:pt x="424900" y="300656"/>
                        </a:cubicBezTo>
                        <a:cubicBezTo>
                          <a:pt x="425357" y="300351"/>
                          <a:pt x="426271" y="298674"/>
                          <a:pt x="424747" y="299284"/>
                        </a:cubicBezTo>
                        <a:cubicBezTo>
                          <a:pt x="413315" y="302027"/>
                          <a:pt x="408437" y="295930"/>
                          <a:pt x="402034" y="291814"/>
                        </a:cubicBezTo>
                        <a:cubicBezTo>
                          <a:pt x="399291" y="306448"/>
                          <a:pt x="371547" y="309802"/>
                          <a:pt x="359352" y="303704"/>
                        </a:cubicBezTo>
                        <a:cubicBezTo>
                          <a:pt x="353560" y="311174"/>
                          <a:pt x="343194" y="317728"/>
                          <a:pt x="330695" y="319710"/>
                        </a:cubicBezTo>
                        <a:cubicBezTo>
                          <a:pt x="318500" y="321539"/>
                          <a:pt x="306610" y="318948"/>
                          <a:pt x="297616" y="316204"/>
                        </a:cubicBezTo>
                        <a:cubicBezTo>
                          <a:pt x="290604" y="322149"/>
                          <a:pt x="275513" y="331905"/>
                          <a:pt x="264080" y="327484"/>
                        </a:cubicBezTo>
                        <a:cubicBezTo>
                          <a:pt x="259203" y="325655"/>
                          <a:pt x="257678" y="321387"/>
                          <a:pt x="254172" y="317119"/>
                        </a:cubicBezTo>
                        <a:cubicBezTo>
                          <a:pt x="250514" y="326569"/>
                          <a:pt x="242892" y="336630"/>
                          <a:pt x="230087" y="338764"/>
                        </a:cubicBezTo>
                        <a:cubicBezTo>
                          <a:pt x="219112" y="340593"/>
                          <a:pt x="210881" y="335411"/>
                          <a:pt x="203564" y="330228"/>
                        </a:cubicBezTo>
                        <a:cubicBezTo>
                          <a:pt x="197314" y="335716"/>
                          <a:pt x="193503" y="342880"/>
                          <a:pt x="184509" y="345624"/>
                        </a:cubicBezTo>
                        <a:cubicBezTo>
                          <a:pt x="165150" y="351264"/>
                          <a:pt x="156004" y="337240"/>
                          <a:pt x="152650" y="318186"/>
                        </a:cubicBezTo>
                        <a:cubicBezTo>
                          <a:pt x="152650" y="317881"/>
                          <a:pt x="152498" y="317576"/>
                          <a:pt x="152041" y="317728"/>
                        </a:cubicBezTo>
                        <a:cubicBezTo>
                          <a:pt x="149449" y="323064"/>
                          <a:pt x="143504" y="325960"/>
                          <a:pt x="140456" y="33099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101" name="Freeform: Shape 100">
                    <a:extLst>
                      <a:ext uri="{FF2B5EF4-FFF2-40B4-BE49-F238E27FC236}">
                        <a16:creationId xmlns:a16="http://schemas.microsoft.com/office/drawing/2014/main" id="{BA11EFF2-E4E4-4DA1-2260-98244F4D46A6}"/>
                      </a:ext>
                    </a:extLst>
                  </p:cNvPr>
                  <p:cNvSpPr/>
                  <p:nvPr/>
                </p:nvSpPr>
                <p:spPr>
                  <a:xfrm>
                    <a:off x="2248047" y="4559856"/>
                    <a:ext cx="208815" cy="59095"/>
                  </a:xfrm>
                  <a:custGeom>
                    <a:avLst/>
                    <a:gdLst>
                      <a:gd name="connsiteX0" fmla="*/ 10701 w 208815"/>
                      <a:gd name="connsiteY0" fmla="*/ 29118 h 59095"/>
                      <a:gd name="connsiteX1" fmla="*/ 58413 w 208815"/>
                      <a:gd name="connsiteY1" fmla="*/ 21039 h 59095"/>
                      <a:gd name="connsiteX2" fmla="*/ 153228 w 208815"/>
                      <a:gd name="connsiteY2" fmla="*/ 6101 h 59095"/>
                      <a:gd name="connsiteX3" fmla="*/ 177007 w 208815"/>
                      <a:gd name="connsiteY3" fmla="*/ 2290 h 59095"/>
                      <a:gd name="connsiteX4" fmla="*/ 198806 w 208815"/>
                      <a:gd name="connsiteY4" fmla="*/ 766 h 59095"/>
                      <a:gd name="connsiteX5" fmla="*/ 208714 w 208815"/>
                      <a:gd name="connsiteY5" fmla="*/ 13875 h 59095"/>
                      <a:gd name="connsiteX6" fmla="*/ 201854 w 208815"/>
                      <a:gd name="connsiteY6" fmla="*/ 28661 h 59095"/>
                      <a:gd name="connsiteX7" fmla="*/ 178684 w 208815"/>
                      <a:gd name="connsiteY7" fmla="*/ 33234 h 59095"/>
                      <a:gd name="connsiteX8" fmla="*/ 34176 w 208815"/>
                      <a:gd name="connsiteY8" fmla="*/ 56100 h 59095"/>
                      <a:gd name="connsiteX9" fmla="*/ 11158 w 208815"/>
                      <a:gd name="connsiteY9" fmla="*/ 58843 h 59095"/>
                      <a:gd name="connsiteX10" fmla="*/ 9633 w 208815"/>
                      <a:gd name="connsiteY10" fmla="*/ 29271 h 59095"/>
                      <a:gd name="connsiteX11" fmla="*/ 10548 w 208815"/>
                      <a:gd name="connsiteY11" fmla="*/ 29271 h 590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08815" h="59095">
                        <a:moveTo>
                          <a:pt x="10701" y="29118"/>
                        </a:moveTo>
                        <a:cubicBezTo>
                          <a:pt x="23658" y="24850"/>
                          <a:pt x="43627" y="23478"/>
                          <a:pt x="58413" y="21039"/>
                        </a:cubicBezTo>
                        <a:cubicBezTo>
                          <a:pt x="88900" y="16162"/>
                          <a:pt x="120606" y="11284"/>
                          <a:pt x="153228" y="6101"/>
                        </a:cubicBezTo>
                        <a:cubicBezTo>
                          <a:pt x="163288" y="4424"/>
                          <a:pt x="169843" y="3509"/>
                          <a:pt x="177007" y="2290"/>
                        </a:cubicBezTo>
                        <a:cubicBezTo>
                          <a:pt x="186611" y="766"/>
                          <a:pt x="193470" y="-1064"/>
                          <a:pt x="198806" y="766"/>
                        </a:cubicBezTo>
                        <a:cubicBezTo>
                          <a:pt x="203531" y="2290"/>
                          <a:pt x="207952" y="7320"/>
                          <a:pt x="208714" y="13875"/>
                        </a:cubicBezTo>
                        <a:cubicBezTo>
                          <a:pt x="209476" y="20430"/>
                          <a:pt x="205818" y="26375"/>
                          <a:pt x="201854" y="28661"/>
                        </a:cubicBezTo>
                        <a:cubicBezTo>
                          <a:pt x="197434" y="31253"/>
                          <a:pt x="187221" y="32015"/>
                          <a:pt x="178684" y="33234"/>
                        </a:cubicBezTo>
                        <a:cubicBezTo>
                          <a:pt x="129905" y="41008"/>
                          <a:pt x="84174" y="48173"/>
                          <a:pt x="34176" y="56100"/>
                        </a:cubicBezTo>
                        <a:cubicBezTo>
                          <a:pt x="26401" y="57319"/>
                          <a:pt x="16188" y="59910"/>
                          <a:pt x="11158" y="58843"/>
                        </a:cubicBezTo>
                        <a:cubicBezTo>
                          <a:pt x="-2256" y="55794"/>
                          <a:pt x="-4543" y="33844"/>
                          <a:pt x="9633" y="29271"/>
                        </a:cubicBezTo>
                        <a:cubicBezTo>
                          <a:pt x="9938" y="29271"/>
                          <a:pt x="10243" y="29271"/>
                          <a:pt x="10548" y="2927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102" name="Freeform: Shape 101">
                    <a:extLst>
                      <a:ext uri="{FF2B5EF4-FFF2-40B4-BE49-F238E27FC236}">
                        <a16:creationId xmlns:a16="http://schemas.microsoft.com/office/drawing/2014/main" id="{13B9B211-FD20-C9FA-6DD1-C4A615CEA165}"/>
                      </a:ext>
                    </a:extLst>
                  </p:cNvPr>
                  <p:cNvSpPr/>
                  <p:nvPr/>
                </p:nvSpPr>
                <p:spPr>
                  <a:xfrm>
                    <a:off x="2254845" y="4603104"/>
                    <a:ext cx="208704" cy="59157"/>
                  </a:xfrm>
                  <a:custGeom>
                    <a:avLst/>
                    <a:gdLst>
                      <a:gd name="connsiteX0" fmla="*/ 9848 w 208704"/>
                      <a:gd name="connsiteY0" fmla="*/ 29467 h 59157"/>
                      <a:gd name="connsiteX1" fmla="*/ 33932 w 208704"/>
                      <a:gd name="connsiteY1" fmla="*/ 25199 h 59157"/>
                      <a:gd name="connsiteX2" fmla="*/ 152527 w 208704"/>
                      <a:gd name="connsiteY2" fmla="*/ 6449 h 59157"/>
                      <a:gd name="connsiteX3" fmla="*/ 176155 w 208704"/>
                      <a:gd name="connsiteY3" fmla="*/ 2639 h 59157"/>
                      <a:gd name="connsiteX4" fmla="*/ 198258 w 208704"/>
                      <a:gd name="connsiteY4" fmla="*/ 505 h 59157"/>
                      <a:gd name="connsiteX5" fmla="*/ 208623 w 208704"/>
                      <a:gd name="connsiteY5" fmla="*/ 14071 h 59157"/>
                      <a:gd name="connsiteX6" fmla="*/ 202221 w 208704"/>
                      <a:gd name="connsiteY6" fmla="*/ 28400 h 59157"/>
                      <a:gd name="connsiteX7" fmla="*/ 179203 w 208704"/>
                      <a:gd name="connsiteY7" fmla="*/ 33431 h 59157"/>
                      <a:gd name="connsiteX8" fmla="*/ 33780 w 208704"/>
                      <a:gd name="connsiteY8" fmla="*/ 56448 h 59157"/>
                      <a:gd name="connsiteX9" fmla="*/ 10762 w 208704"/>
                      <a:gd name="connsiteY9" fmla="*/ 58735 h 59157"/>
                      <a:gd name="connsiteX10" fmla="*/ 9848 w 208704"/>
                      <a:gd name="connsiteY10" fmla="*/ 29467 h 59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08704" h="59157">
                        <a:moveTo>
                          <a:pt x="9848" y="29467"/>
                        </a:moveTo>
                        <a:cubicBezTo>
                          <a:pt x="15640" y="27333"/>
                          <a:pt x="26463" y="26266"/>
                          <a:pt x="33932" y="25199"/>
                        </a:cubicBezTo>
                        <a:cubicBezTo>
                          <a:pt x="73718" y="18949"/>
                          <a:pt x="111827" y="12852"/>
                          <a:pt x="152527" y="6449"/>
                        </a:cubicBezTo>
                        <a:cubicBezTo>
                          <a:pt x="162588" y="4925"/>
                          <a:pt x="169447" y="3706"/>
                          <a:pt x="176155" y="2639"/>
                        </a:cubicBezTo>
                        <a:cubicBezTo>
                          <a:pt x="185300" y="1267"/>
                          <a:pt x="193075" y="-1020"/>
                          <a:pt x="198258" y="505"/>
                        </a:cubicBezTo>
                        <a:cubicBezTo>
                          <a:pt x="202221" y="1724"/>
                          <a:pt x="207861" y="6297"/>
                          <a:pt x="208623" y="14071"/>
                        </a:cubicBezTo>
                        <a:cubicBezTo>
                          <a:pt x="209233" y="19559"/>
                          <a:pt x="206337" y="25504"/>
                          <a:pt x="202221" y="28400"/>
                        </a:cubicBezTo>
                        <a:cubicBezTo>
                          <a:pt x="197953" y="31296"/>
                          <a:pt x="187435" y="32058"/>
                          <a:pt x="179203" y="33431"/>
                        </a:cubicBezTo>
                        <a:cubicBezTo>
                          <a:pt x="130271" y="41205"/>
                          <a:pt x="83474" y="48674"/>
                          <a:pt x="33780" y="56448"/>
                        </a:cubicBezTo>
                        <a:cubicBezTo>
                          <a:pt x="25244" y="57820"/>
                          <a:pt x="15335" y="60107"/>
                          <a:pt x="10762" y="58735"/>
                        </a:cubicBezTo>
                        <a:cubicBezTo>
                          <a:pt x="-2805" y="54772"/>
                          <a:pt x="-4024" y="34345"/>
                          <a:pt x="9848" y="2946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103" name="Freeform: Shape 102">
                    <a:extLst>
                      <a:ext uri="{FF2B5EF4-FFF2-40B4-BE49-F238E27FC236}">
                        <a16:creationId xmlns:a16="http://schemas.microsoft.com/office/drawing/2014/main" id="{D9EDB829-1BD1-1473-79C0-5C6ACC779A1A}"/>
                      </a:ext>
                    </a:extLst>
                  </p:cNvPr>
                  <p:cNvSpPr/>
                  <p:nvPr/>
                </p:nvSpPr>
                <p:spPr>
                  <a:xfrm>
                    <a:off x="2276796" y="4647980"/>
                    <a:ext cx="178621" cy="55312"/>
                  </a:xfrm>
                  <a:custGeom>
                    <a:avLst/>
                    <a:gdLst>
                      <a:gd name="connsiteX0" fmla="*/ 8476 w 178621"/>
                      <a:gd name="connsiteY0" fmla="*/ 25290 h 55312"/>
                      <a:gd name="connsiteX1" fmla="*/ 48566 w 178621"/>
                      <a:gd name="connsiteY1" fmla="*/ 18431 h 55312"/>
                      <a:gd name="connsiteX2" fmla="*/ 147496 w 178621"/>
                      <a:gd name="connsiteY2" fmla="*/ 2730 h 55312"/>
                      <a:gd name="connsiteX3" fmla="*/ 166856 w 178621"/>
                      <a:gd name="connsiteY3" fmla="*/ 139 h 55312"/>
                      <a:gd name="connsiteX4" fmla="*/ 177679 w 178621"/>
                      <a:gd name="connsiteY4" fmla="*/ 10352 h 55312"/>
                      <a:gd name="connsiteX5" fmla="*/ 171581 w 178621"/>
                      <a:gd name="connsiteY5" fmla="*/ 29711 h 55312"/>
                      <a:gd name="connsiteX6" fmla="*/ 151917 w 178621"/>
                      <a:gd name="connsiteY6" fmla="*/ 33369 h 55312"/>
                      <a:gd name="connsiteX7" fmla="*/ 31188 w 178621"/>
                      <a:gd name="connsiteY7" fmla="*/ 52424 h 55312"/>
                      <a:gd name="connsiteX8" fmla="*/ 11372 w 178621"/>
                      <a:gd name="connsiteY8" fmla="*/ 55168 h 55312"/>
                      <a:gd name="connsiteX9" fmla="*/ 8476 w 178621"/>
                      <a:gd name="connsiteY9" fmla="*/ 25443 h 553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78621" h="55312">
                        <a:moveTo>
                          <a:pt x="8476" y="25290"/>
                        </a:moveTo>
                        <a:cubicBezTo>
                          <a:pt x="18536" y="21480"/>
                          <a:pt x="36524" y="20413"/>
                          <a:pt x="48566" y="18431"/>
                        </a:cubicBezTo>
                        <a:cubicBezTo>
                          <a:pt x="81797" y="13096"/>
                          <a:pt x="113351" y="8218"/>
                          <a:pt x="147496" y="2730"/>
                        </a:cubicBezTo>
                        <a:cubicBezTo>
                          <a:pt x="152679" y="1968"/>
                          <a:pt x="162435" y="-623"/>
                          <a:pt x="166856" y="139"/>
                        </a:cubicBezTo>
                        <a:cubicBezTo>
                          <a:pt x="171886" y="901"/>
                          <a:pt x="176459" y="6693"/>
                          <a:pt x="177679" y="10352"/>
                        </a:cubicBezTo>
                        <a:cubicBezTo>
                          <a:pt x="180575" y="19346"/>
                          <a:pt x="176307" y="27272"/>
                          <a:pt x="171581" y="29711"/>
                        </a:cubicBezTo>
                        <a:cubicBezTo>
                          <a:pt x="167465" y="31845"/>
                          <a:pt x="159234" y="32150"/>
                          <a:pt x="151917" y="33369"/>
                        </a:cubicBezTo>
                        <a:cubicBezTo>
                          <a:pt x="110455" y="39925"/>
                          <a:pt x="73108" y="45869"/>
                          <a:pt x="31188" y="52424"/>
                        </a:cubicBezTo>
                        <a:cubicBezTo>
                          <a:pt x="24329" y="53491"/>
                          <a:pt x="16097" y="55930"/>
                          <a:pt x="11372" y="55168"/>
                        </a:cubicBezTo>
                        <a:cubicBezTo>
                          <a:pt x="-671" y="53339"/>
                          <a:pt x="-5396" y="30778"/>
                          <a:pt x="8476" y="2544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104" name="Freeform: Shape 103">
                    <a:extLst>
                      <a:ext uri="{FF2B5EF4-FFF2-40B4-BE49-F238E27FC236}">
                        <a16:creationId xmlns:a16="http://schemas.microsoft.com/office/drawing/2014/main" id="{93D7EF5B-57F2-4C57-07E2-529A37834F4D}"/>
                      </a:ext>
                    </a:extLst>
                  </p:cNvPr>
                  <p:cNvSpPr/>
                  <p:nvPr/>
                </p:nvSpPr>
                <p:spPr>
                  <a:xfrm>
                    <a:off x="2321059" y="4697302"/>
                    <a:ext cx="103378" cy="42542"/>
                  </a:xfrm>
                  <a:custGeom>
                    <a:avLst/>
                    <a:gdLst>
                      <a:gd name="connsiteX0" fmla="*/ 11772 w 103378"/>
                      <a:gd name="connsiteY0" fmla="*/ 12401 h 42542"/>
                      <a:gd name="connsiteX1" fmla="*/ 52929 w 103378"/>
                      <a:gd name="connsiteY1" fmla="*/ 5389 h 42542"/>
                      <a:gd name="connsiteX2" fmla="*/ 73051 w 103378"/>
                      <a:gd name="connsiteY2" fmla="*/ 2187 h 42542"/>
                      <a:gd name="connsiteX3" fmla="*/ 92105 w 103378"/>
                      <a:gd name="connsiteY3" fmla="*/ 511 h 42542"/>
                      <a:gd name="connsiteX4" fmla="*/ 96526 w 103378"/>
                      <a:gd name="connsiteY4" fmla="*/ 28711 h 42542"/>
                      <a:gd name="connsiteX5" fmla="*/ 75642 w 103378"/>
                      <a:gd name="connsiteY5" fmla="*/ 32980 h 42542"/>
                      <a:gd name="connsiteX6" fmla="*/ 32198 w 103378"/>
                      <a:gd name="connsiteY6" fmla="*/ 39839 h 42542"/>
                      <a:gd name="connsiteX7" fmla="*/ 11467 w 103378"/>
                      <a:gd name="connsiteY7" fmla="*/ 42278 h 42542"/>
                      <a:gd name="connsiteX8" fmla="*/ 34 w 103378"/>
                      <a:gd name="connsiteY8" fmla="*/ 27644 h 42542"/>
                      <a:gd name="connsiteX9" fmla="*/ 11924 w 103378"/>
                      <a:gd name="connsiteY9" fmla="*/ 12401 h 425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3378" h="42542">
                        <a:moveTo>
                          <a:pt x="11772" y="12401"/>
                        </a:moveTo>
                        <a:cubicBezTo>
                          <a:pt x="23357" y="8894"/>
                          <a:pt x="39363" y="7523"/>
                          <a:pt x="52929" y="5389"/>
                        </a:cubicBezTo>
                        <a:cubicBezTo>
                          <a:pt x="59637" y="4322"/>
                          <a:pt x="64514" y="3560"/>
                          <a:pt x="73051" y="2187"/>
                        </a:cubicBezTo>
                        <a:cubicBezTo>
                          <a:pt x="79606" y="1273"/>
                          <a:pt x="86160" y="-1014"/>
                          <a:pt x="92105" y="511"/>
                        </a:cubicBezTo>
                        <a:cubicBezTo>
                          <a:pt x="104757" y="3712"/>
                          <a:pt x="107501" y="22156"/>
                          <a:pt x="96526" y="28711"/>
                        </a:cubicBezTo>
                        <a:cubicBezTo>
                          <a:pt x="91953" y="31455"/>
                          <a:pt x="82807" y="31912"/>
                          <a:pt x="75642" y="32980"/>
                        </a:cubicBezTo>
                        <a:cubicBezTo>
                          <a:pt x="60704" y="35266"/>
                          <a:pt x="47442" y="37400"/>
                          <a:pt x="32198" y="39839"/>
                        </a:cubicBezTo>
                        <a:cubicBezTo>
                          <a:pt x="25644" y="40906"/>
                          <a:pt x="16193" y="43345"/>
                          <a:pt x="11467" y="42278"/>
                        </a:cubicBezTo>
                        <a:cubicBezTo>
                          <a:pt x="5522" y="40906"/>
                          <a:pt x="339" y="34656"/>
                          <a:pt x="34" y="27644"/>
                        </a:cubicBezTo>
                        <a:cubicBezTo>
                          <a:pt x="-575" y="17583"/>
                          <a:pt x="7046" y="13925"/>
                          <a:pt x="11924" y="1240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</p:grpSp>
            <p:grpSp>
              <p:nvGrpSpPr>
                <p:cNvPr id="26" name="Graphic 4">
                  <a:extLst>
                    <a:ext uri="{FF2B5EF4-FFF2-40B4-BE49-F238E27FC236}">
                      <a16:creationId xmlns:a16="http://schemas.microsoft.com/office/drawing/2014/main" id="{C879A233-721F-8223-D83C-54C27611D0C5}"/>
                    </a:ext>
                  </a:extLst>
                </p:cNvPr>
                <p:cNvGrpSpPr/>
                <p:nvPr/>
              </p:nvGrpSpPr>
              <p:grpSpPr>
                <a:xfrm>
                  <a:off x="2745715" y="3812370"/>
                  <a:ext cx="550859" cy="811775"/>
                  <a:chOff x="2745715" y="3812370"/>
                  <a:chExt cx="550859" cy="811775"/>
                </a:xfrm>
                <a:solidFill>
                  <a:srgbClr val="FFFFFF"/>
                </a:solidFill>
              </p:grpSpPr>
              <p:sp>
                <p:nvSpPr>
                  <p:cNvPr id="87" name="Freeform: Shape 86">
                    <a:extLst>
                      <a:ext uri="{FF2B5EF4-FFF2-40B4-BE49-F238E27FC236}">
                        <a16:creationId xmlns:a16="http://schemas.microsoft.com/office/drawing/2014/main" id="{8DDAEE53-0548-D11C-357E-CC705AB4A0C9}"/>
                      </a:ext>
                    </a:extLst>
                  </p:cNvPr>
                  <p:cNvSpPr/>
                  <p:nvPr/>
                </p:nvSpPr>
                <p:spPr>
                  <a:xfrm>
                    <a:off x="2979126" y="4444005"/>
                    <a:ext cx="208815" cy="59160"/>
                  </a:xfrm>
                  <a:custGeom>
                    <a:avLst/>
                    <a:gdLst>
                      <a:gd name="connsiteX0" fmla="*/ 9634 w 208815"/>
                      <a:gd name="connsiteY0" fmla="*/ 29271 h 59160"/>
                      <a:gd name="connsiteX1" fmla="*/ 11158 w 208815"/>
                      <a:gd name="connsiteY1" fmla="*/ 58843 h 59160"/>
                      <a:gd name="connsiteX2" fmla="*/ 34176 w 208815"/>
                      <a:gd name="connsiteY2" fmla="*/ 56100 h 59160"/>
                      <a:gd name="connsiteX3" fmla="*/ 178684 w 208815"/>
                      <a:gd name="connsiteY3" fmla="*/ 33234 h 59160"/>
                      <a:gd name="connsiteX4" fmla="*/ 201854 w 208815"/>
                      <a:gd name="connsiteY4" fmla="*/ 28661 h 59160"/>
                      <a:gd name="connsiteX5" fmla="*/ 208714 w 208815"/>
                      <a:gd name="connsiteY5" fmla="*/ 13875 h 59160"/>
                      <a:gd name="connsiteX6" fmla="*/ 198806 w 208815"/>
                      <a:gd name="connsiteY6" fmla="*/ 766 h 59160"/>
                      <a:gd name="connsiteX7" fmla="*/ 177007 w 208815"/>
                      <a:gd name="connsiteY7" fmla="*/ 2290 h 59160"/>
                      <a:gd name="connsiteX8" fmla="*/ 153227 w 208815"/>
                      <a:gd name="connsiteY8" fmla="*/ 6101 h 59160"/>
                      <a:gd name="connsiteX9" fmla="*/ 58413 w 208815"/>
                      <a:gd name="connsiteY9" fmla="*/ 21040 h 59160"/>
                      <a:gd name="connsiteX10" fmla="*/ 10700 w 208815"/>
                      <a:gd name="connsiteY10" fmla="*/ 29119 h 59160"/>
                      <a:gd name="connsiteX11" fmla="*/ 9786 w 208815"/>
                      <a:gd name="connsiteY11" fmla="*/ 29119 h 591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08815" h="59160">
                        <a:moveTo>
                          <a:pt x="9634" y="29271"/>
                        </a:moveTo>
                        <a:cubicBezTo>
                          <a:pt x="-4543" y="33844"/>
                          <a:pt x="-2256" y="55795"/>
                          <a:pt x="11158" y="58843"/>
                        </a:cubicBezTo>
                        <a:cubicBezTo>
                          <a:pt x="16188" y="60063"/>
                          <a:pt x="26401" y="57471"/>
                          <a:pt x="34176" y="56100"/>
                        </a:cubicBezTo>
                        <a:cubicBezTo>
                          <a:pt x="84174" y="48173"/>
                          <a:pt x="129905" y="40856"/>
                          <a:pt x="178684" y="33234"/>
                        </a:cubicBezTo>
                        <a:cubicBezTo>
                          <a:pt x="187220" y="31862"/>
                          <a:pt x="197434" y="31253"/>
                          <a:pt x="201854" y="28661"/>
                        </a:cubicBezTo>
                        <a:cubicBezTo>
                          <a:pt x="205818" y="26375"/>
                          <a:pt x="209476" y="20430"/>
                          <a:pt x="208714" y="13875"/>
                        </a:cubicBezTo>
                        <a:cubicBezTo>
                          <a:pt x="207952" y="7473"/>
                          <a:pt x="203531" y="2442"/>
                          <a:pt x="198806" y="766"/>
                        </a:cubicBezTo>
                        <a:cubicBezTo>
                          <a:pt x="193470" y="-1064"/>
                          <a:pt x="186611" y="766"/>
                          <a:pt x="177007" y="2290"/>
                        </a:cubicBezTo>
                        <a:cubicBezTo>
                          <a:pt x="169843" y="3357"/>
                          <a:pt x="163288" y="4424"/>
                          <a:pt x="153227" y="6101"/>
                        </a:cubicBezTo>
                        <a:cubicBezTo>
                          <a:pt x="120606" y="11284"/>
                          <a:pt x="88900" y="16314"/>
                          <a:pt x="58413" y="21040"/>
                        </a:cubicBezTo>
                        <a:cubicBezTo>
                          <a:pt x="43474" y="23478"/>
                          <a:pt x="23505" y="24851"/>
                          <a:pt x="10700" y="29119"/>
                        </a:cubicBezTo>
                        <a:cubicBezTo>
                          <a:pt x="10396" y="29119"/>
                          <a:pt x="10091" y="29119"/>
                          <a:pt x="9786" y="29119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88" name="Freeform: Shape 87">
                    <a:extLst>
                      <a:ext uri="{FF2B5EF4-FFF2-40B4-BE49-F238E27FC236}">
                        <a16:creationId xmlns:a16="http://schemas.microsoft.com/office/drawing/2014/main" id="{39A493B5-9FB7-193F-6DC6-D6F694B86360}"/>
                      </a:ext>
                    </a:extLst>
                  </p:cNvPr>
                  <p:cNvSpPr/>
                  <p:nvPr/>
                </p:nvSpPr>
                <p:spPr>
                  <a:xfrm>
                    <a:off x="2985772" y="4487253"/>
                    <a:ext cx="208707" cy="59082"/>
                  </a:xfrm>
                  <a:custGeom>
                    <a:avLst/>
                    <a:gdLst>
                      <a:gd name="connsiteX0" fmla="*/ 10762 w 208707"/>
                      <a:gd name="connsiteY0" fmla="*/ 58735 h 59082"/>
                      <a:gd name="connsiteX1" fmla="*/ 33780 w 208707"/>
                      <a:gd name="connsiteY1" fmla="*/ 56448 h 59082"/>
                      <a:gd name="connsiteX2" fmla="*/ 179203 w 208707"/>
                      <a:gd name="connsiteY2" fmla="*/ 33431 h 59082"/>
                      <a:gd name="connsiteX3" fmla="*/ 202221 w 208707"/>
                      <a:gd name="connsiteY3" fmla="*/ 28400 h 59082"/>
                      <a:gd name="connsiteX4" fmla="*/ 208623 w 208707"/>
                      <a:gd name="connsiteY4" fmla="*/ 14071 h 59082"/>
                      <a:gd name="connsiteX5" fmla="*/ 198258 w 208707"/>
                      <a:gd name="connsiteY5" fmla="*/ 505 h 59082"/>
                      <a:gd name="connsiteX6" fmla="*/ 176155 w 208707"/>
                      <a:gd name="connsiteY6" fmla="*/ 2639 h 59082"/>
                      <a:gd name="connsiteX7" fmla="*/ 152527 w 208707"/>
                      <a:gd name="connsiteY7" fmla="*/ 6449 h 59082"/>
                      <a:gd name="connsiteX8" fmla="*/ 33932 w 208707"/>
                      <a:gd name="connsiteY8" fmla="*/ 25199 h 59082"/>
                      <a:gd name="connsiteX9" fmla="*/ 9848 w 208707"/>
                      <a:gd name="connsiteY9" fmla="*/ 29467 h 59082"/>
                      <a:gd name="connsiteX10" fmla="*/ 10762 w 208707"/>
                      <a:gd name="connsiteY10" fmla="*/ 58582 h 590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08707" h="59082">
                        <a:moveTo>
                          <a:pt x="10762" y="58735"/>
                        </a:moveTo>
                        <a:cubicBezTo>
                          <a:pt x="15488" y="59954"/>
                          <a:pt x="25396" y="57668"/>
                          <a:pt x="33780" y="56448"/>
                        </a:cubicBezTo>
                        <a:cubicBezTo>
                          <a:pt x="83474" y="48522"/>
                          <a:pt x="130119" y="41205"/>
                          <a:pt x="179203" y="33431"/>
                        </a:cubicBezTo>
                        <a:cubicBezTo>
                          <a:pt x="187435" y="32211"/>
                          <a:pt x="197953" y="31296"/>
                          <a:pt x="202221" y="28400"/>
                        </a:cubicBezTo>
                        <a:cubicBezTo>
                          <a:pt x="206489" y="25504"/>
                          <a:pt x="209233" y="19559"/>
                          <a:pt x="208623" y="14071"/>
                        </a:cubicBezTo>
                        <a:cubicBezTo>
                          <a:pt x="207861" y="6297"/>
                          <a:pt x="202221" y="1724"/>
                          <a:pt x="198258" y="505"/>
                        </a:cubicBezTo>
                        <a:cubicBezTo>
                          <a:pt x="193075" y="-1020"/>
                          <a:pt x="185148" y="1267"/>
                          <a:pt x="176155" y="2639"/>
                        </a:cubicBezTo>
                        <a:cubicBezTo>
                          <a:pt x="169447" y="3706"/>
                          <a:pt x="162435" y="4773"/>
                          <a:pt x="152527" y="6449"/>
                        </a:cubicBezTo>
                        <a:cubicBezTo>
                          <a:pt x="111827" y="12852"/>
                          <a:pt x="73718" y="18949"/>
                          <a:pt x="33932" y="25199"/>
                        </a:cubicBezTo>
                        <a:cubicBezTo>
                          <a:pt x="26463" y="26418"/>
                          <a:pt x="15793" y="27333"/>
                          <a:pt x="9848" y="29467"/>
                        </a:cubicBezTo>
                        <a:cubicBezTo>
                          <a:pt x="-4024" y="34345"/>
                          <a:pt x="-2805" y="54772"/>
                          <a:pt x="10762" y="5858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89" name="Freeform: Shape 88">
                    <a:extLst>
                      <a:ext uri="{FF2B5EF4-FFF2-40B4-BE49-F238E27FC236}">
                        <a16:creationId xmlns:a16="http://schemas.microsoft.com/office/drawing/2014/main" id="{B6BF289C-93B4-CBE4-2A14-33105F595564}"/>
                      </a:ext>
                    </a:extLst>
                  </p:cNvPr>
                  <p:cNvSpPr/>
                  <p:nvPr/>
                </p:nvSpPr>
                <p:spPr>
                  <a:xfrm>
                    <a:off x="3007658" y="4532130"/>
                    <a:ext cx="178685" cy="55320"/>
                  </a:xfrm>
                  <a:custGeom>
                    <a:avLst/>
                    <a:gdLst>
                      <a:gd name="connsiteX0" fmla="*/ 11436 w 178685"/>
                      <a:gd name="connsiteY0" fmla="*/ 55168 h 55320"/>
                      <a:gd name="connsiteX1" fmla="*/ 31252 w 178685"/>
                      <a:gd name="connsiteY1" fmla="*/ 52424 h 55320"/>
                      <a:gd name="connsiteX2" fmla="*/ 151981 w 178685"/>
                      <a:gd name="connsiteY2" fmla="*/ 33370 h 55320"/>
                      <a:gd name="connsiteX3" fmla="*/ 171645 w 178685"/>
                      <a:gd name="connsiteY3" fmla="*/ 29711 h 55320"/>
                      <a:gd name="connsiteX4" fmla="*/ 177743 w 178685"/>
                      <a:gd name="connsiteY4" fmla="*/ 10352 h 55320"/>
                      <a:gd name="connsiteX5" fmla="*/ 166920 w 178685"/>
                      <a:gd name="connsiteY5" fmla="*/ 139 h 55320"/>
                      <a:gd name="connsiteX6" fmla="*/ 147560 w 178685"/>
                      <a:gd name="connsiteY6" fmla="*/ 2730 h 55320"/>
                      <a:gd name="connsiteX7" fmla="*/ 48630 w 178685"/>
                      <a:gd name="connsiteY7" fmla="*/ 18431 h 55320"/>
                      <a:gd name="connsiteX8" fmla="*/ 8540 w 178685"/>
                      <a:gd name="connsiteY8" fmla="*/ 25291 h 55320"/>
                      <a:gd name="connsiteX9" fmla="*/ 11436 w 178685"/>
                      <a:gd name="connsiteY9" fmla="*/ 55015 h 553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78685" h="55320">
                        <a:moveTo>
                          <a:pt x="11436" y="55168"/>
                        </a:moveTo>
                        <a:cubicBezTo>
                          <a:pt x="16161" y="55930"/>
                          <a:pt x="24240" y="53644"/>
                          <a:pt x="31252" y="52424"/>
                        </a:cubicBezTo>
                        <a:cubicBezTo>
                          <a:pt x="73172" y="45717"/>
                          <a:pt x="110519" y="39925"/>
                          <a:pt x="151981" y="33370"/>
                        </a:cubicBezTo>
                        <a:cubicBezTo>
                          <a:pt x="159298" y="32150"/>
                          <a:pt x="167529" y="31845"/>
                          <a:pt x="171645" y="29711"/>
                        </a:cubicBezTo>
                        <a:cubicBezTo>
                          <a:pt x="176371" y="27272"/>
                          <a:pt x="180639" y="19346"/>
                          <a:pt x="177743" y="10352"/>
                        </a:cubicBezTo>
                        <a:cubicBezTo>
                          <a:pt x="176523" y="6694"/>
                          <a:pt x="171950" y="901"/>
                          <a:pt x="166920" y="139"/>
                        </a:cubicBezTo>
                        <a:cubicBezTo>
                          <a:pt x="162652" y="-623"/>
                          <a:pt x="152743" y="1968"/>
                          <a:pt x="147560" y="2730"/>
                        </a:cubicBezTo>
                        <a:cubicBezTo>
                          <a:pt x="113415" y="8218"/>
                          <a:pt x="81861" y="13096"/>
                          <a:pt x="48630" y="18431"/>
                        </a:cubicBezTo>
                        <a:cubicBezTo>
                          <a:pt x="36588" y="20260"/>
                          <a:pt x="18448" y="21327"/>
                          <a:pt x="8540" y="25291"/>
                        </a:cubicBezTo>
                        <a:cubicBezTo>
                          <a:pt x="-5485" y="30626"/>
                          <a:pt x="-607" y="53186"/>
                          <a:pt x="11436" y="5501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90" name="Freeform: Shape 89">
                    <a:extLst>
                      <a:ext uri="{FF2B5EF4-FFF2-40B4-BE49-F238E27FC236}">
                        <a16:creationId xmlns:a16="http://schemas.microsoft.com/office/drawing/2014/main" id="{74E9D976-9832-5913-C9EF-A6C420C36DC9}"/>
                      </a:ext>
                    </a:extLst>
                  </p:cNvPr>
                  <p:cNvSpPr/>
                  <p:nvPr/>
                </p:nvSpPr>
                <p:spPr>
                  <a:xfrm>
                    <a:off x="3051848" y="4581584"/>
                    <a:ext cx="103515" cy="42562"/>
                  </a:xfrm>
                  <a:custGeom>
                    <a:avLst/>
                    <a:gdLst>
                      <a:gd name="connsiteX0" fmla="*/ 172 w 103515"/>
                      <a:gd name="connsiteY0" fmla="*/ 27665 h 42562"/>
                      <a:gd name="connsiteX1" fmla="*/ 11605 w 103515"/>
                      <a:gd name="connsiteY1" fmla="*/ 42298 h 42562"/>
                      <a:gd name="connsiteX2" fmla="*/ 32336 w 103515"/>
                      <a:gd name="connsiteY2" fmla="*/ 39859 h 42562"/>
                      <a:gd name="connsiteX3" fmla="*/ 75780 w 103515"/>
                      <a:gd name="connsiteY3" fmla="*/ 33000 h 42562"/>
                      <a:gd name="connsiteX4" fmla="*/ 96664 w 103515"/>
                      <a:gd name="connsiteY4" fmla="*/ 28732 h 42562"/>
                      <a:gd name="connsiteX5" fmla="*/ 92243 w 103515"/>
                      <a:gd name="connsiteY5" fmla="*/ 531 h 42562"/>
                      <a:gd name="connsiteX6" fmla="*/ 73189 w 103515"/>
                      <a:gd name="connsiteY6" fmla="*/ 2208 h 42562"/>
                      <a:gd name="connsiteX7" fmla="*/ 53067 w 103515"/>
                      <a:gd name="connsiteY7" fmla="*/ 5409 h 42562"/>
                      <a:gd name="connsiteX8" fmla="*/ 11910 w 103515"/>
                      <a:gd name="connsiteY8" fmla="*/ 12421 h 42562"/>
                      <a:gd name="connsiteX9" fmla="*/ 20 w 103515"/>
                      <a:gd name="connsiteY9" fmla="*/ 27665 h 425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3515" h="42562">
                        <a:moveTo>
                          <a:pt x="172" y="27665"/>
                        </a:moveTo>
                        <a:cubicBezTo>
                          <a:pt x="629" y="34677"/>
                          <a:pt x="5812" y="40926"/>
                          <a:pt x="11605" y="42298"/>
                        </a:cubicBezTo>
                        <a:cubicBezTo>
                          <a:pt x="16330" y="43365"/>
                          <a:pt x="25781" y="40926"/>
                          <a:pt x="32336" y="39859"/>
                        </a:cubicBezTo>
                        <a:cubicBezTo>
                          <a:pt x="47579" y="37420"/>
                          <a:pt x="60841" y="35439"/>
                          <a:pt x="75780" y="33000"/>
                        </a:cubicBezTo>
                        <a:cubicBezTo>
                          <a:pt x="82944" y="31780"/>
                          <a:pt x="92243" y="31476"/>
                          <a:pt x="96664" y="28732"/>
                        </a:cubicBezTo>
                        <a:cubicBezTo>
                          <a:pt x="107639" y="22177"/>
                          <a:pt x="104895" y="3732"/>
                          <a:pt x="92243" y="531"/>
                        </a:cubicBezTo>
                        <a:cubicBezTo>
                          <a:pt x="86298" y="-993"/>
                          <a:pt x="79743" y="1141"/>
                          <a:pt x="73189" y="2208"/>
                        </a:cubicBezTo>
                        <a:cubicBezTo>
                          <a:pt x="64652" y="3580"/>
                          <a:pt x="59774" y="4342"/>
                          <a:pt x="53067" y="5409"/>
                        </a:cubicBezTo>
                        <a:cubicBezTo>
                          <a:pt x="39500" y="7543"/>
                          <a:pt x="23495" y="8763"/>
                          <a:pt x="11910" y="12421"/>
                        </a:cubicBezTo>
                        <a:cubicBezTo>
                          <a:pt x="7184" y="13946"/>
                          <a:pt x="-438" y="17604"/>
                          <a:pt x="20" y="2766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91" name="Freeform: Shape 90">
                    <a:extLst>
                      <a:ext uri="{FF2B5EF4-FFF2-40B4-BE49-F238E27FC236}">
                        <a16:creationId xmlns:a16="http://schemas.microsoft.com/office/drawing/2014/main" id="{11A61983-70EF-1B2B-0D05-7DA1B36F9BFB}"/>
                      </a:ext>
                    </a:extLst>
                  </p:cNvPr>
                  <p:cNvSpPr/>
                  <p:nvPr/>
                </p:nvSpPr>
                <p:spPr>
                  <a:xfrm>
                    <a:off x="2745715" y="3812370"/>
                    <a:ext cx="550859" cy="649137"/>
                  </a:xfrm>
                  <a:custGeom>
                    <a:avLst/>
                    <a:gdLst>
                      <a:gd name="connsiteX0" fmla="*/ 226277 w 550859"/>
                      <a:gd name="connsiteY0" fmla="*/ 5130 h 649137"/>
                      <a:gd name="connsiteX1" fmla="*/ 342737 w 550859"/>
                      <a:gd name="connsiteY1" fmla="*/ 7721 h 649137"/>
                      <a:gd name="connsiteX2" fmla="*/ 432369 w 550859"/>
                      <a:gd name="connsiteY2" fmla="*/ 47202 h 649137"/>
                      <a:gd name="connsiteX3" fmla="*/ 501727 w 550859"/>
                      <a:gd name="connsiteY3" fmla="*/ 114578 h 649137"/>
                      <a:gd name="connsiteX4" fmla="*/ 545476 w 550859"/>
                      <a:gd name="connsiteY4" fmla="*/ 217319 h 649137"/>
                      <a:gd name="connsiteX5" fmla="*/ 542732 w 550859"/>
                      <a:gd name="connsiteY5" fmla="*/ 333780 h 649137"/>
                      <a:gd name="connsiteX6" fmla="*/ 480234 w 550859"/>
                      <a:gd name="connsiteY6" fmla="*/ 466093 h 649137"/>
                      <a:gd name="connsiteX7" fmla="*/ 474136 w 550859"/>
                      <a:gd name="connsiteY7" fmla="*/ 520665 h 649137"/>
                      <a:gd name="connsiteX8" fmla="*/ 473222 w 550859"/>
                      <a:gd name="connsiteY8" fmla="*/ 549780 h 649137"/>
                      <a:gd name="connsiteX9" fmla="*/ 454320 w 550859"/>
                      <a:gd name="connsiteY9" fmla="*/ 595359 h 649137"/>
                      <a:gd name="connsiteX10" fmla="*/ 437399 w 550859"/>
                      <a:gd name="connsiteY10" fmla="*/ 615937 h 649137"/>
                      <a:gd name="connsiteX11" fmla="*/ 412095 w 550859"/>
                      <a:gd name="connsiteY11" fmla="*/ 620968 h 649137"/>
                      <a:gd name="connsiteX12" fmla="*/ 255544 w 550859"/>
                      <a:gd name="connsiteY12" fmla="*/ 645815 h 649137"/>
                      <a:gd name="connsiteX13" fmla="*/ 224752 w 550859"/>
                      <a:gd name="connsiteY13" fmla="*/ 648406 h 649137"/>
                      <a:gd name="connsiteX14" fmla="*/ 205545 w 550859"/>
                      <a:gd name="connsiteY14" fmla="*/ 634382 h 649137"/>
                      <a:gd name="connsiteX15" fmla="*/ 188320 w 550859"/>
                      <a:gd name="connsiteY15" fmla="*/ 617919 h 649137"/>
                      <a:gd name="connsiteX16" fmla="*/ 163931 w 550859"/>
                      <a:gd name="connsiteY16" fmla="*/ 571426 h 649137"/>
                      <a:gd name="connsiteX17" fmla="*/ 141828 w 550859"/>
                      <a:gd name="connsiteY17" fmla="*/ 521275 h 649137"/>
                      <a:gd name="connsiteX18" fmla="*/ 42745 w 550859"/>
                      <a:gd name="connsiteY18" fmla="*/ 416857 h 649137"/>
                      <a:gd name="connsiteX19" fmla="*/ 3416 w 550859"/>
                      <a:gd name="connsiteY19" fmla="*/ 310762 h 649137"/>
                      <a:gd name="connsiteX20" fmla="*/ 9971 w 550859"/>
                      <a:gd name="connsiteY20" fmla="*/ 198722 h 649137"/>
                      <a:gd name="connsiteX21" fmla="*/ 52348 w 550859"/>
                      <a:gd name="connsiteY21" fmla="*/ 113054 h 649137"/>
                      <a:gd name="connsiteX22" fmla="*/ 168199 w 550859"/>
                      <a:gd name="connsiteY22" fmla="*/ 22355 h 649137"/>
                      <a:gd name="connsiteX23" fmla="*/ 225972 w 550859"/>
                      <a:gd name="connsiteY23" fmla="*/ 5434 h 649137"/>
                      <a:gd name="connsiteX24" fmla="*/ 400967 w 550859"/>
                      <a:gd name="connsiteY24" fmla="*/ 580877 h 649137"/>
                      <a:gd name="connsiteX25" fmla="*/ 416211 w 550859"/>
                      <a:gd name="connsiteY25" fmla="*/ 578438 h 649137"/>
                      <a:gd name="connsiteX26" fmla="*/ 420936 w 550859"/>
                      <a:gd name="connsiteY26" fmla="*/ 570817 h 649137"/>
                      <a:gd name="connsiteX27" fmla="*/ 425662 w 550859"/>
                      <a:gd name="connsiteY27" fmla="*/ 562738 h 649137"/>
                      <a:gd name="connsiteX28" fmla="*/ 433284 w 550859"/>
                      <a:gd name="connsiteY28" fmla="*/ 521580 h 649137"/>
                      <a:gd name="connsiteX29" fmla="*/ 474898 w 550859"/>
                      <a:gd name="connsiteY29" fmla="*/ 382102 h 649137"/>
                      <a:gd name="connsiteX30" fmla="*/ 506757 w 550859"/>
                      <a:gd name="connsiteY30" fmla="*/ 308323 h 649137"/>
                      <a:gd name="connsiteX31" fmla="*/ 501574 w 550859"/>
                      <a:gd name="connsiteY31" fmla="*/ 208783 h 649137"/>
                      <a:gd name="connsiteX32" fmla="*/ 403254 w 550859"/>
                      <a:gd name="connsiteY32" fmla="*/ 77079 h 649137"/>
                      <a:gd name="connsiteX33" fmla="*/ 328256 w 550859"/>
                      <a:gd name="connsiteY33" fmla="*/ 46744 h 649137"/>
                      <a:gd name="connsiteX34" fmla="*/ 230545 w 550859"/>
                      <a:gd name="connsiteY34" fmla="*/ 46135 h 649137"/>
                      <a:gd name="connsiteX35" fmla="*/ 83140 w 550859"/>
                      <a:gd name="connsiteY35" fmla="*/ 140492 h 649137"/>
                      <a:gd name="connsiteX36" fmla="*/ 48232 w 550859"/>
                      <a:gd name="connsiteY36" fmla="*/ 215795 h 649137"/>
                      <a:gd name="connsiteX37" fmla="*/ 46098 w 550859"/>
                      <a:gd name="connsiteY37" fmla="*/ 315183 h 649137"/>
                      <a:gd name="connsiteX38" fmla="*/ 84054 w 550859"/>
                      <a:gd name="connsiteY38" fmla="*/ 401308 h 649137"/>
                      <a:gd name="connsiteX39" fmla="*/ 143199 w 550859"/>
                      <a:gd name="connsiteY39" fmla="*/ 458929 h 649137"/>
                      <a:gd name="connsiteX40" fmla="*/ 193198 w 550859"/>
                      <a:gd name="connsiteY40" fmla="*/ 528440 h 649137"/>
                      <a:gd name="connsiteX41" fmla="*/ 209356 w 550859"/>
                      <a:gd name="connsiteY41" fmla="*/ 575390 h 649137"/>
                      <a:gd name="connsiteX42" fmla="*/ 229325 w 550859"/>
                      <a:gd name="connsiteY42" fmla="*/ 600236 h 649137"/>
                      <a:gd name="connsiteX43" fmla="*/ 237252 w 550859"/>
                      <a:gd name="connsiteY43" fmla="*/ 606791 h 649137"/>
                      <a:gd name="connsiteX44" fmla="*/ 251581 w 550859"/>
                      <a:gd name="connsiteY44" fmla="*/ 604505 h 649137"/>
                      <a:gd name="connsiteX45" fmla="*/ 295940 w 550859"/>
                      <a:gd name="connsiteY45" fmla="*/ 597493 h 649137"/>
                      <a:gd name="connsiteX46" fmla="*/ 225972 w 550859"/>
                      <a:gd name="connsiteY46" fmla="*/ 451765 h 649137"/>
                      <a:gd name="connsiteX47" fmla="*/ 180851 w 550859"/>
                      <a:gd name="connsiteY47" fmla="*/ 392925 h 649137"/>
                      <a:gd name="connsiteX48" fmla="*/ 132681 w 550859"/>
                      <a:gd name="connsiteY48" fmla="*/ 337743 h 649137"/>
                      <a:gd name="connsiteX49" fmla="*/ 122011 w 550859"/>
                      <a:gd name="connsiteY49" fmla="*/ 331188 h 649137"/>
                      <a:gd name="connsiteX50" fmla="*/ 127651 w 550859"/>
                      <a:gd name="connsiteY50" fmla="*/ 320670 h 649137"/>
                      <a:gd name="connsiteX51" fmla="*/ 135883 w 550859"/>
                      <a:gd name="connsiteY51" fmla="*/ 311677 h 649137"/>
                      <a:gd name="connsiteX52" fmla="*/ 149602 w 550859"/>
                      <a:gd name="connsiteY52" fmla="*/ 291555 h 649137"/>
                      <a:gd name="connsiteX53" fmla="*/ 151126 w 550859"/>
                      <a:gd name="connsiteY53" fmla="*/ 272501 h 649137"/>
                      <a:gd name="connsiteX54" fmla="*/ 160882 w 550859"/>
                      <a:gd name="connsiteY54" fmla="*/ 259087 h 649137"/>
                      <a:gd name="connsiteX55" fmla="*/ 170485 w 550859"/>
                      <a:gd name="connsiteY55" fmla="*/ 267166 h 649137"/>
                      <a:gd name="connsiteX56" fmla="*/ 169723 w 550859"/>
                      <a:gd name="connsiteY56" fmla="*/ 282866 h 649137"/>
                      <a:gd name="connsiteX57" fmla="*/ 165302 w 550859"/>
                      <a:gd name="connsiteY57" fmla="*/ 295976 h 649137"/>
                      <a:gd name="connsiteX58" fmla="*/ 177345 w 550859"/>
                      <a:gd name="connsiteY58" fmla="*/ 331188 h 649137"/>
                      <a:gd name="connsiteX59" fmla="*/ 187253 w 550859"/>
                      <a:gd name="connsiteY59" fmla="*/ 324634 h 649137"/>
                      <a:gd name="connsiteX60" fmla="*/ 194570 w 550859"/>
                      <a:gd name="connsiteY60" fmla="*/ 316097 h 649137"/>
                      <a:gd name="connsiteX61" fmla="*/ 208442 w 550859"/>
                      <a:gd name="connsiteY61" fmla="*/ 259239 h 649137"/>
                      <a:gd name="connsiteX62" fmla="*/ 239691 w 550859"/>
                      <a:gd name="connsiteY62" fmla="*/ 256953 h 649137"/>
                      <a:gd name="connsiteX63" fmla="*/ 242130 w 550859"/>
                      <a:gd name="connsiteY63" fmla="*/ 257562 h 649137"/>
                      <a:gd name="connsiteX64" fmla="*/ 242130 w 550859"/>
                      <a:gd name="connsiteY64" fmla="*/ 208935 h 649137"/>
                      <a:gd name="connsiteX65" fmla="*/ 254325 w 550859"/>
                      <a:gd name="connsiteY65" fmla="*/ 184546 h 649137"/>
                      <a:gd name="connsiteX66" fmla="*/ 264385 w 550859"/>
                      <a:gd name="connsiteY66" fmla="*/ 213661 h 649137"/>
                      <a:gd name="connsiteX67" fmla="*/ 259355 w 550859"/>
                      <a:gd name="connsiteY67" fmla="*/ 245215 h 649137"/>
                      <a:gd name="connsiteX68" fmla="*/ 259355 w 550859"/>
                      <a:gd name="connsiteY68" fmla="*/ 280427 h 649137"/>
                      <a:gd name="connsiteX69" fmla="*/ 270483 w 550859"/>
                      <a:gd name="connsiteY69" fmla="*/ 312591 h 649137"/>
                      <a:gd name="connsiteX70" fmla="*/ 282982 w 550859"/>
                      <a:gd name="connsiteY70" fmla="*/ 307866 h 649137"/>
                      <a:gd name="connsiteX71" fmla="*/ 285269 w 550859"/>
                      <a:gd name="connsiteY71" fmla="*/ 247501 h 649137"/>
                      <a:gd name="connsiteX72" fmla="*/ 326884 w 550859"/>
                      <a:gd name="connsiteY72" fmla="*/ 252379 h 649137"/>
                      <a:gd name="connsiteX73" fmla="*/ 319110 w 550859"/>
                      <a:gd name="connsiteY73" fmla="*/ 295823 h 649137"/>
                      <a:gd name="connsiteX74" fmla="*/ 311793 w 550859"/>
                      <a:gd name="connsiteY74" fmla="*/ 304360 h 649137"/>
                      <a:gd name="connsiteX75" fmla="*/ 346396 w 550859"/>
                      <a:gd name="connsiteY75" fmla="*/ 294299 h 649137"/>
                      <a:gd name="connsiteX76" fmla="*/ 338164 w 550859"/>
                      <a:gd name="connsiteY76" fmla="*/ 271739 h 649137"/>
                      <a:gd name="connsiteX77" fmla="*/ 376883 w 550859"/>
                      <a:gd name="connsiteY77" fmla="*/ 232563 h 649137"/>
                      <a:gd name="connsiteX78" fmla="*/ 390602 w 550859"/>
                      <a:gd name="connsiteY78" fmla="*/ 238203 h 649137"/>
                      <a:gd name="connsiteX79" fmla="*/ 398986 w 550859"/>
                      <a:gd name="connsiteY79" fmla="*/ 224484 h 649137"/>
                      <a:gd name="connsiteX80" fmla="*/ 409351 w 550859"/>
                      <a:gd name="connsiteY80" fmla="*/ 232106 h 649137"/>
                      <a:gd name="connsiteX81" fmla="*/ 406760 w 550859"/>
                      <a:gd name="connsiteY81" fmla="*/ 250398 h 649137"/>
                      <a:gd name="connsiteX82" fmla="*/ 404626 w 550859"/>
                      <a:gd name="connsiteY82" fmla="*/ 269147 h 649137"/>
                      <a:gd name="connsiteX83" fmla="*/ 419107 w 550859"/>
                      <a:gd name="connsiteY83" fmla="*/ 284696 h 649137"/>
                      <a:gd name="connsiteX84" fmla="*/ 437094 w 550859"/>
                      <a:gd name="connsiteY84" fmla="*/ 279056 h 649137"/>
                      <a:gd name="connsiteX85" fmla="*/ 441820 w 550859"/>
                      <a:gd name="connsiteY85" fmla="*/ 291555 h 649137"/>
                      <a:gd name="connsiteX86" fmla="*/ 438009 w 550859"/>
                      <a:gd name="connsiteY86" fmla="*/ 296281 h 649137"/>
                      <a:gd name="connsiteX87" fmla="*/ 430540 w 550859"/>
                      <a:gd name="connsiteY87" fmla="*/ 312591 h 649137"/>
                      <a:gd name="connsiteX88" fmla="*/ 408132 w 550859"/>
                      <a:gd name="connsiteY88" fmla="*/ 361980 h 649137"/>
                      <a:gd name="connsiteX89" fmla="*/ 356304 w 550859"/>
                      <a:gd name="connsiteY89" fmla="*/ 588042 h 649137"/>
                      <a:gd name="connsiteX90" fmla="*/ 400662 w 550859"/>
                      <a:gd name="connsiteY90" fmla="*/ 581030 h 649137"/>
                      <a:gd name="connsiteX91" fmla="*/ 313470 w 550859"/>
                      <a:gd name="connsiteY91" fmla="*/ 278293 h 649137"/>
                      <a:gd name="connsiteX92" fmla="*/ 315756 w 550859"/>
                      <a:gd name="connsiteY92" fmla="*/ 263660 h 649137"/>
                      <a:gd name="connsiteX93" fmla="*/ 292586 w 550859"/>
                      <a:gd name="connsiteY93" fmla="*/ 261830 h 649137"/>
                      <a:gd name="connsiteX94" fmla="*/ 295482 w 550859"/>
                      <a:gd name="connsiteY94" fmla="*/ 297653 h 649137"/>
                      <a:gd name="connsiteX95" fmla="*/ 313470 w 550859"/>
                      <a:gd name="connsiteY95" fmla="*/ 278293 h 649137"/>
                      <a:gd name="connsiteX96" fmla="*/ 214387 w 550859"/>
                      <a:gd name="connsiteY96" fmla="*/ 274330 h 649137"/>
                      <a:gd name="connsiteX97" fmla="*/ 224905 w 550859"/>
                      <a:gd name="connsiteY97" fmla="*/ 323567 h 649137"/>
                      <a:gd name="connsiteX98" fmla="*/ 229782 w 550859"/>
                      <a:gd name="connsiteY98" fmla="*/ 322804 h 649137"/>
                      <a:gd name="connsiteX99" fmla="*/ 243654 w 550859"/>
                      <a:gd name="connsiteY99" fmla="*/ 286220 h 649137"/>
                      <a:gd name="connsiteX100" fmla="*/ 220027 w 550859"/>
                      <a:gd name="connsiteY100" fmla="*/ 270824 h 649137"/>
                      <a:gd name="connsiteX101" fmla="*/ 214234 w 550859"/>
                      <a:gd name="connsiteY101" fmla="*/ 274483 h 649137"/>
                      <a:gd name="connsiteX102" fmla="*/ 358590 w 550859"/>
                      <a:gd name="connsiteY102" fmla="*/ 285001 h 649137"/>
                      <a:gd name="connsiteX103" fmla="*/ 370023 w 550859"/>
                      <a:gd name="connsiteY103" fmla="*/ 290946 h 649137"/>
                      <a:gd name="connsiteX104" fmla="*/ 385724 w 550859"/>
                      <a:gd name="connsiteY104" fmla="*/ 288964 h 649137"/>
                      <a:gd name="connsiteX105" fmla="*/ 389687 w 550859"/>
                      <a:gd name="connsiteY105" fmla="*/ 273720 h 649137"/>
                      <a:gd name="connsiteX106" fmla="*/ 375053 w 550859"/>
                      <a:gd name="connsiteY106" fmla="*/ 247654 h 649137"/>
                      <a:gd name="connsiteX107" fmla="*/ 358590 w 550859"/>
                      <a:gd name="connsiteY107" fmla="*/ 285153 h 649137"/>
                      <a:gd name="connsiteX108" fmla="*/ 140303 w 550859"/>
                      <a:gd name="connsiteY108" fmla="*/ 331036 h 649137"/>
                      <a:gd name="connsiteX109" fmla="*/ 235270 w 550859"/>
                      <a:gd name="connsiteY109" fmla="*/ 446734 h 649137"/>
                      <a:gd name="connsiteX110" fmla="*/ 306153 w 550859"/>
                      <a:gd name="connsiteY110" fmla="*/ 595968 h 649137"/>
                      <a:gd name="connsiteX111" fmla="*/ 346396 w 550859"/>
                      <a:gd name="connsiteY111" fmla="*/ 589566 h 649137"/>
                      <a:gd name="connsiteX112" fmla="*/ 369870 w 550859"/>
                      <a:gd name="connsiteY112" fmla="*/ 433625 h 649137"/>
                      <a:gd name="connsiteX113" fmla="*/ 424900 w 550859"/>
                      <a:gd name="connsiteY113" fmla="*/ 300701 h 649137"/>
                      <a:gd name="connsiteX114" fmla="*/ 424747 w 550859"/>
                      <a:gd name="connsiteY114" fmla="*/ 299330 h 649137"/>
                      <a:gd name="connsiteX115" fmla="*/ 402034 w 550859"/>
                      <a:gd name="connsiteY115" fmla="*/ 291860 h 649137"/>
                      <a:gd name="connsiteX116" fmla="*/ 359352 w 550859"/>
                      <a:gd name="connsiteY116" fmla="*/ 303750 h 649137"/>
                      <a:gd name="connsiteX117" fmla="*/ 330695 w 550859"/>
                      <a:gd name="connsiteY117" fmla="*/ 319756 h 649137"/>
                      <a:gd name="connsiteX118" fmla="*/ 297616 w 550859"/>
                      <a:gd name="connsiteY118" fmla="*/ 316250 h 649137"/>
                      <a:gd name="connsiteX119" fmla="*/ 264080 w 550859"/>
                      <a:gd name="connsiteY119" fmla="*/ 327530 h 649137"/>
                      <a:gd name="connsiteX120" fmla="*/ 254172 w 550859"/>
                      <a:gd name="connsiteY120" fmla="*/ 317164 h 649137"/>
                      <a:gd name="connsiteX121" fmla="*/ 230087 w 550859"/>
                      <a:gd name="connsiteY121" fmla="*/ 338810 h 649137"/>
                      <a:gd name="connsiteX122" fmla="*/ 203564 w 550859"/>
                      <a:gd name="connsiteY122" fmla="*/ 330274 h 649137"/>
                      <a:gd name="connsiteX123" fmla="*/ 184509 w 550859"/>
                      <a:gd name="connsiteY123" fmla="*/ 345670 h 649137"/>
                      <a:gd name="connsiteX124" fmla="*/ 152650 w 550859"/>
                      <a:gd name="connsiteY124" fmla="*/ 318231 h 649137"/>
                      <a:gd name="connsiteX125" fmla="*/ 152041 w 550859"/>
                      <a:gd name="connsiteY125" fmla="*/ 317774 h 649137"/>
                      <a:gd name="connsiteX126" fmla="*/ 140455 w 550859"/>
                      <a:gd name="connsiteY126" fmla="*/ 331036 h 6491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</a:cxnLst>
                    <a:rect l="l" t="t" r="r" b="b"/>
                    <a:pathLst>
                      <a:path w="550859" h="649137">
                        <a:moveTo>
                          <a:pt x="226277" y="5130"/>
                        </a:moveTo>
                        <a:cubicBezTo>
                          <a:pt x="268044" y="-3559"/>
                          <a:pt x="310878" y="-206"/>
                          <a:pt x="342737" y="7721"/>
                        </a:cubicBezTo>
                        <a:cubicBezTo>
                          <a:pt x="376730" y="16257"/>
                          <a:pt x="407065" y="29672"/>
                          <a:pt x="432369" y="47202"/>
                        </a:cubicBezTo>
                        <a:cubicBezTo>
                          <a:pt x="459045" y="65494"/>
                          <a:pt x="482368" y="86682"/>
                          <a:pt x="501727" y="114578"/>
                        </a:cubicBezTo>
                        <a:cubicBezTo>
                          <a:pt x="520324" y="141254"/>
                          <a:pt x="537549" y="174790"/>
                          <a:pt x="545476" y="217319"/>
                        </a:cubicBezTo>
                        <a:cubicBezTo>
                          <a:pt x="554012" y="262898"/>
                          <a:pt x="551878" y="301768"/>
                          <a:pt x="542732" y="333780"/>
                        </a:cubicBezTo>
                        <a:cubicBezTo>
                          <a:pt x="528556" y="383169"/>
                          <a:pt x="494105" y="416095"/>
                          <a:pt x="480234" y="466093"/>
                        </a:cubicBezTo>
                        <a:cubicBezTo>
                          <a:pt x="475508" y="483319"/>
                          <a:pt x="473222" y="500696"/>
                          <a:pt x="474136" y="520665"/>
                        </a:cubicBezTo>
                        <a:cubicBezTo>
                          <a:pt x="474594" y="531488"/>
                          <a:pt x="474746" y="540787"/>
                          <a:pt x="473222" y="549780"/>
                        </a:cubicBezTo>
                        <a:cubicBezTo>
                          <a:pt x="470325" y="566853"/>
                          <a:pt x="463008" y="580725"/>
                          <a:pt x="454320" y="595359"/>
                        </a:cubicBezTo>
                        <a:cubicBezTo>
                          <a:pt x="449442" y="603590"/>
                          <a:pt x="445021" y="612431"/>
                          <a:pt x="437399" y="615937"/>
                        </a:cubicBezTo>
                        <a:cubicBezTo>
                          <a:pt x="431302" y="618681"/>
                          <a:pt x="421699" y="619291"/>
                          <a:pt x="412095" y="620968"/>
                        </a:cubicBezTo>
                        <a:cubicBezTo>
                          <a:pt x="358895" y="629352"/>
                          <a:pt x="308744" y="637278"/>
                          <a:pt x="255544" y="645815"/>
                        </a:cubicBezTo>
                        <a:cubicBezTo>
                          <a:pt x="244416" y="647491"/>
                          <a:pt x="232526" y="650540"/>
                          <a:pt x="224752" y="648406"/>
                        </a:cubicBezTo>
                        <a:cubicBezTo>
                          <a:pt x="218197" y="646577"/>
                          <a:pt x="212100" y="640175"/>
                          <a:pt x="205545" y="634382"/>
                        </a:cubicBezTo>
                        <a:cubicBezTo>
                          <a:pt x="199143" y="628742"/>
                          <a:pt x="193198" y="623407"/>
                          <a:pt x="188320" y="617919"/>
                        </a:cubicBezTo>
                        <a:cubicBezTo>
                          <a:pt x="176735" y="604962"/>
                          <a:pt x="169418" y="590786"/>
                          <a:pt x="163931" y="571426"/>
                        </a:cubicBezTo>
                        <a:cubicBezTo>
                          <a:pt x="158443" y="551762"/>
                          <a:pt x="151583" y="536061"/>
                          <a:pt x="141828" y="521275"/>
                        </a:cubicBezTo>
                        <a:cubicBezTo>
                          <a:pt x="114084" y="478898"/>
                          <a:pt x="71860" y="457405"/>
                          <a:pt x="42745" y="416857"/>
                        </a:cubicBezTo>
                        <a:cubicBezTo>
                          <a:pt x="23690" y="390486"/>
                          <a:pt x="10428" y="354816"/>
                          <a:pt x="3416" y="310762"/>
                        </a:cubicBezTo>
                        <a:cubicBezTo>
                          <a:pt x="-3596" y="267166"/>
                          <a:pt x="977" y="230734"/>
                          <a:pt x="9971" y="198722"/>
                        </a:cubicBezTo>
                        <a:cubicBezTo>
                          <a:pt x="19117" y="166253"/>
                          <a:pt x="34208" y="138053"/>
                          <a:pt x="52348" y="113054"/>
                        </a:cubicBezTo>
                        <a:cubicBezTo>
                          <a:pt x="79177" y="76164"/>
                          <a:pt x="118048" y="43086"/>
                          <a:pt x="168199" y="22355"/>
                        </a:cubicBezTo>
                        <a:cubicBezTo>
                          <a:pt x="185576" y="15038"/>
                          <a:pt x="204478" y="9855"/>
                          <a:pt x="225972" y="5434"/>
                        </a:cubicBezTo>
                        <a:close/>
                        <a:moveTo>
                          <a:pt x="400967" y="580877"/>
                        </a:moveTo>
                        <a:cubicBezTo>
                          <a:pt x="405845" y="580115"/>
                          <a:pt x="412552" y="580267"/>
                          <a:pt x="416211" y="578438"/>
                        </a:cubicBezTo>
                        <a:cubicBezTo>
                          <a:pt x="418040" y="577524"/>
                          <a:pt x="419412" y="573713"/>
                          <a:pt x="420936" y="570817"/>
                        </a:cubicBezTo>
                        <a:cubicBezTo>
                          <a:pt x="422766" y="567615"/>
                          <a:pt x="424595" y="564872"/>
                          <a:pt x="425662" y="562738"/>
                        </a:cubicBezTo>
                        <a:cubicBezTo>
                          <a:pt x="432064" y="549476"/>
                          <a:pt x="434046" y="538958"/>
                          <a:pt x="433284" y="521580"/>
                        </a:cubicBezTo>
                        <a:cubicBezTo>
                          <a:pt x="430692" y="462587"/>
                          <a:pt x="451423" y="422040"/>
                          <a:pt x="474898" y="382102"/>
                        </a:cubicBezTo>
                        <a:cubicBezTo>
                          <a:pt x="488008" y="359999"/>
                          <a:pt x="501422" y="336066"/>
                          <a:pt x="506757" y="308323"/>
                        </a:cubicBezTo>
                        <a:cubicBezTo>
                          <a:pt x="512093" y="281037"/>
                          <a:pt x="511178" y="243995"/>
                          <a:pt x="501574" y="208783"/>
                        </a:cubicBezTo>
                        <a:cubicBezTo>
                          <a:pt x="484807" y="147047"/>
                          <a:pt x="446850" y="104670"/>
                          <a:pt x="403254" y="77079"/>
                        </a:cubicBezTo>
                        <a:cubicBezTo>
                          <a:pt x="381456" y="63360"/>
                          <a:pt x="357371" y="53147"/>
                          <a:pt x="328256" y="46744"/>
                        </a:cubicBezTo>
                        <a:cubicBezTo>
                          <a:pt x="301427" y="40952"/>
                          <a:pt x="265605" y="38970"/>
                          <a:pt x="230545" y="46135"/>
                        </a:cubicBezTo>
                        <a:cubicBezTo>
                          <a:pt x="161187" y="60464"/>
                          <a:pt x="115151" y="96591"/>
                          <a:pt x="83140" y="140492"/>
                        </a:cubicBezTo>
                        <a:cubicBezTo>
                          <a:pt x="67287" y="162290"/>
                          <a:pt x="55549" y="187442"/>
                          <a:pt x="48232" y="215795"/>
                        </a:cubicBezTo>
                        <a:cubicBezTo>
                          <a:pt x="40763" y="245062"/>
                          <a:pt x="38781" y="277074"/>
                          <a:pt x="46098" y="315183"/>
                        </a:cubicBezTo>
                        <a:cubicBezTo>
                          <a:pt x="53110" y="352072"/>
                          <a:pt x="66372" y="379510"/>
                          <a:pt x="84054" y="401308"/>
                        </a:cubicBezTo>
                        <a:cubicBezTo>
                          <a:pt x="101737" y="423107"/>
                          <a:pt x="122621" y="438960"/>
                          <a:pt x="143199" y="458929"/>
                        </a:cubicBezTo>
                        <a:cubicBezTo>
                          <a:pt x="161492" y="476612"/>
                          <a:pt x="180241" y="499782"/>
                          <a:pt x="193198" y="528440"/>
                        </a:cubicBezTo>
                        <a:cubicBezTo>
                          <a:pt x="199448" y="542616"/>
                          <a:pt x="202344" y="561365"/>
                          <a:pt x="209356" y="575390"/>
                        </a:cubicBezTo>
                        <a:cubicBezTo>
                          <a:pt x="214234" y="585298"/>
                          <a:pt x="221703" y="592920"/>
                          <a:pt x="229325" y="600236"/>
                        </a:cubicBezTo>
                        <a:cubicBezTo>
                          <a:pt x="231917" y="602675"/>
                          <a:pt x="234813" y="606486"/>
                          <a:pt x="237252" y="606791"/>
                        </a:cubicBezTo>
                        <a:cubicBezTo>
                          <a:pt x="241063" y="607401"/>
                          <a:pt x="247008" y="605267"/>
                          <a:pt x="251581" y="604505"/>
                        </a:cubicBezTo>
                        <a:cubicBezTo>
                          <a:pt x="266824" y="602066"/>
                          <a:pt x="281458" y="599779"/>
                          <a:pt x="295940" y="597493"/>
                        </a:cubicBezTo>
                        <a:cubicBezTo>
                          <a:pt x="281306" y="538348"/>
                          <a:pt x="255239" y="492160"/>
                          <a:pt x="225972" y="451765"/>
                        </a:cubicBezTo>
                        <a:cubicBezTo>
                          <a:pt x="211338" y="431338"/>
                          <a:pt x="196704" y="411674"/>
                          <a:pt x="180851" y="392925"/>
                        </a:cubicBezTo>
                        <a:cubicBezTo>
                          <a:pt x="165150" y="374175"/>
                          <a:pt x="149449" y="355578"/>
                          <a:pt x="132681" y="337743"/>
                        </a:cubicBezTo>
                        <a:cubicBezTo>
                          <a:pt x="127651" y="338048"/>
                          <a:pt x="122925" y="336524"/>
                          <a:pt x="122011" y="331188"/>
                        </a:cubicBezTo>
                        <a:cubicBezTo>
                          <a:pt x="121249" y="326463"/>
                          <a:pt x="125364" y="323109"/>
                          <a:pt x="127651" y="320670"/>
                        </a:cubicBezTo>
                        <a:cubicBezTo>
                          <a:pt x="130852" y="317317"/>
                          <a:pt x="133748" y="314116"/>
                          <a:pt x="135883" y="311677"/>
                        </a:cubicBezTo>
                        <a:cubicBezTo>
                          <a:pt x="141065" y="305732"/>
                          <a:pt x="148535" y="298262"/>
                          <a:pt x="149602" y="291555"/>
                        </a:cubicBezTo>
                        <a:cubicBezTo>
                          <a:pt x="150516" y="286372"/>
                          <a:pt x="149602" y="279360"/>
                          <a:pt x="151126" y="272501"/>
                        </a:cubicBezTo>
                        <a:cubicBezTo>
                          <a:pt x="152346" y="267013"/>
                          <a:pt x="154480" y="259696"/>
                          <a:pt x="160882" y="259087"/>
                        </a:cubicBezTo>
                        <a:cubicBezTo>
                          <a:pt x="164540" y="258782"/>
                          <a:pt x="168961" y="262745"/>
                          <a:pt x="170485" y="267166"/>
                        </a:cubicBezTo>
                        <a:cubicBezTo>
                          <a:pt x="172315" y="273111"/>
                          <a:pt x="170942" y="278446"/>
                          <a:pt x="169723" y="282866"/>
                        </a:cubicBezTo>
                        <a:cubicBezTo>
                          <a:pt x="168656" y="287135"/>
                          <a:pt x="165760" y="291555"/>
                          <a:pt x="165302" y="295976"/>
                        </a:cubicBezTo>
                        <a:cubicBezTo>
                          <a:pt x="164540" y="306341"/>
                          <a:pt x="169723" y="331036"/>
                          <a:pt x="177345" y="331188"/>
                        </a:cubicBezTo>
                        <a:cubicBezTo>
                          <a:pt x="182070" y="331188"/>
                          <a:pt x="184814" y="327073"/>
                          <a:pt x="187253" y="324634"/>
                        </a:cubicBezTo>
                        <a:cubicBezTo>
                          <a:pt x="190302" y="321585"/>
                          <a:pt x="192893" y="319908"/>
                          <a:pt x="194570" y="316097"/>
                        </a:cubicBezTo>
                        <a:cubicBezTo>
                          <a:pt x="187253" y="293994"/>
                          <a:pt x="193503" y="269757"/>
                          <a:pt x="208442" y="259239"/>
                        </a:cubicBezTo>
                        <a:cubicBezTo>
                          <a:pt x="216826" y="253446"/>
                          <a:pt x="230392" y="252075"/>
                          <a:pt x="239691" y="256953"/>
                        </a:cubicBezTo>
                        <a:cubicBezTo>
                          <a:pt x="239996" y="257562"/>
                          <a:pt x="242282" y="259696"/>
                          <a:pt x="242130" y="257562"/>
                        </a:cubicBezTo>
                        <a:cubicBezTo>
                          <a:pt x="240910" y="241252"/>
                          <a:pt x="241215" y="223722"/>
                          <a:pt x="242130" y="208935"/>
                        </a:cubicBezTo>
                        <a:cubicBezTo>
                          <a:pt x="242740" y="199789"/>
                          <a:pt x="243197" y="185003"/>
                          <a:pt x="254325" y="184546"/>
                        </a:cubicBezTo>
                        <a:cubicBezTo>
                          <a:pt x="264080" y="184088"/>
                          <a:pt x="265300" y="203448"/>
                          <a:pt x="264385" y="213661"/>
                        </a:cubicBezTo>
                        <a:cubicBezTo>
                          <a:pt x="263623" y="223874"/>
                          <a:pt x="260727" y="234697"/>
                          <a:pt x="259355" y="245215"/>
                        </a:cubicBezTo>
                        <a:cubicBezTo>
                          <a:pt x="257678" y="257410"/>
                          <a:pt x="258135" y="267318"/>
                          <a:pt x="259355" y="280427"/>
                        </a:cubicBezTo>
                        <a:cubicBezTo>
                          <a:pt x="260422" y="290641"/>
                          <a:pt x="263166" y="310915"/>
                          <a:pt x="270483" y="312591"/>
                        </a:cubicBezTo>
                        <a:cubicBezTo>
                          <a:pt x="275208" y="313658"/>
                          <a:pt x="278714" y="309543"/>
                          <a:pt x="282982" y="307866"/>
                        </a:cubicBezTo>
                        <a:cubicBezTo>
                          <a:pt x="268349" y="289726"/>
                          <a:pt x="269873" y="259087"/>
                          <a:pt x="285269" y="247501"/>
                        </a:cubicBezTo>
                        <a:cubicBezTo>
                          <a:pt x="298836" y="237288"/>
                          <a:pt x="318652" y="239727"/>
                          <a:pt x="326884" y="252379"/>
                        </a:cubicBezTo>
                        <a:cubicBezTo>
                          <a:pt x="337554" y="268690"/>
                          <a:pt x="327036" y="286525"/>
                          <a:pt x="319110" y="295823"/>
                        </a:cubicBezTo>
                        <a:cubicBezTo>
                          <a:pt x="316518" y="298720"/>
                          <a:pt x="313470" y="301006"/>
                          <a:pt x="311793" y="304360"/>
                        </a:cubicBezTo>
                        <a:cubicBezTo>
                          <a:pt x="323683" y="306646"/>
                          <a:pt x="341213" y="303293"/>
                          <a:pt x="346396" y="294299"/>
                        </a:cubicBezTo>
                        <a:cubicBezTo>
                          <a:pt x="341822" y="289116"/>
                          <a:pt x="338621" y="281190"/>
                          <a:pt x="338164" y="271739"/>
                        </a:cubicBezTo>
                        <a:cubicBezTo>
                          <a:pt x="337249" y="250703"/>
                          <a:pt x="355237" y="229362"/>
                          <a:pt x="376883" y="232563"/>
                        </a:cubicBezTo>
                        <a:cubicBezTo>
                          <a:pt x="381608" y="233325"/>
                          <a:pt x="385419" y="235764"/>
                          <a:pt x="390602" y="238203"/>
                        </a:cubicBezTo>
                        <a:cubicBezTo>
                          <a:pt x="391516" y="232258"/>
                          <a:pt x="392431" y="225398"/>
                          <a:pt x="398986" y="224484"/>
                        </a:cubicBezTo>
                        <a:cubicBezTo>
                          <a:pt x="402797" y="224026"/>
                          <a:pt x="407979" y="227532"/>
                          <a:pt x="409351" y="232106"/>
                        </a:cubicBezTo>
                        <a:cubicBezTo>
                          <a:pt x="411181" y="238203"/>
                          <a:pt x="408132" y="245062"/>
                          <a:pt x="406760" y="250398"/>
                        </a:cubicBezTo>
                        <a:cubicBezTo>
                          <a:pt x="405236" y="256190"/>
                          <a:pt x="402797" y="262135"/>
                          <a:pt x="404626" y="269147"/>
                        </a:cubicBezTo>
                        <a:cubicBezTo>
                          <a:pt x="406302" y="275245"/>
                          <a:pt x="413772" y="284391"/>
                          <a:pt x="419107" y="284696"/>
                        </a:cubicBezTo>
                        <a:cubicBezTo>
                          <a:pt x="426119" y="285306"/>
                          <a:pt x="431302" y="278751"/>
                          <a:pt x="437094" y="279056"/>
                        </a:cubicBezTo>
                        <a:cubicBezTo>
                          <a:pt x="444716" y="279665"/>
                          <a:pt x="444716" y="287744"/>
                          <a:pt x="441820" y="291555"/>
                        </a:cubicBezTo>
                        <a:cubicBezTo>
                          <a:pt x="440600" y="293232"/>
                          <a:pt x="439076" y="294299"/>
                          <a:pt x="438009" y="296281"/>
                        </a:cubicBezTo>
                        <a:cubicBezTo>
                          <a:pt x="435113" y="301159"/>
                          <a:pt x="432979" y="307104"/>
                          <a:pt x="430540" y="312591"/>
                        </a:cubicBezTo>
                        <a:cubicBezTo>
                          <a:pt x="423070" y="329207"/>
                          <a:pt x="415296" y="345212"/>
                          <a:pt x="408132" y="361980"/>
                        </a:cubicBezTo>
                        <a:cubicBezTo>
                          <a:pt x="379931" y="427527"/>
                          <a:pt x="350359" y="503135"/>
                          <a:pt x="356304" y="588042"/>
                        </a:cubicBezTo>
                        <a:cubicBezTo>
                          <a:pt x="371700" y="585603"/>
                          <a:pt x="385724" y="583316"/>
                          <a:pt x="400662" y="581030"/>
                        </a:cubicBezTo>
                        <a:close/>
                        <a:moveTo>
                          <a:pt x="313470" y="278293"/>
                        </a:moveTo>
                        <a:cubicBezTo>
                          <a:pt x="315451" y="274787"/>
                          <a:pt x="317128" y="268842"/>
                          <a:pt x="315756" y="263660"/>
                        </a:cubicBezTo>
                        <a:cubicBezTo>
                          <a:pt x="313012" y="253599"/>
                          <a:pt x="298378" y="254818"/>
                          <a:pt x="292586" y="261830"/>
                        </a:cubicBezTo>
                        <a:cubicBezTo>
                          <a:pt x="286336" y="269452"/>
                          <a:pt x="287251" y="289116"/>
                          <a:pt x="295482" y="297653"/>
                        </a:cubicBezTo>
                        <a:cubicBezTo>
                          <a:pt x="301732" y="291250"/>
                          <a:pt x="308896" y="286677"/>
                          <a:pt x="313470" y="278293"/>
                        </a:cubicBezTo>
                        <a:close/>
                        <a:moveTo>
                          <a:pt x="214387" y="274330"/>
                        </a:moveTo>
                        <a:cubicBezTo>
                          <a:pt x="203564" y="286068"/>
                          <a:pt x="203869" y="323109"/>
                          <a:pt x="224905" y="323567"/>
                        </a:cubicBezTo>
                        <a:cubicBezTo>
                          <a:pt x="226429" y="323567"/>
                          <a:pt x="228106" y="323567"/>
                          <a:pt x="229782" y="322804"/>
                        </a:cubicBezTo>
                        <a:cubicBezTo>
                          <a:pt x="239843" y="319299"/>
                          <a:pt x="246093" y="299482"/>
                          <a:pt x="243654" y="286220"/>
                        </a:cubicBezTo>
                        <a:cubicBezTo>
                          <a:pt x="241520" y="274330"/>
                          <a:pt x="231612" y="266403"/>
                          <a:pt x="220027" y="270824"/>
                        </a:cubicBezTo>
                        <a:cubicBezTo>
                          <a:pt x="217588" y="271739"/>
                          <a:pt x="215606" y="272806"/>
                          <a:pt x="214234" y="274483"/>
                        </a:cubicBezTo>
                        <a:close/>
                        <a:moveTo>
                          <a:pt x="358590" y="285001"/>
                        </a:moveTo>
                        <a:cubicBezTo>
                          <a:pt x="360725" y="287592"/>
                          <a:pt x="365602" y="290336"/>
                          <a:pt x="370023" y="290946"/>
                        </a:cubicBezTo>
                        <a:cubicBezTo>
                          <a:pt x="373834" y="291555"/>
                          <a:pt x="381760" y="291860"/>
                          <a:pt x="385724" y="288964"/>
                        </a:cubicBezTo>
                        <a:cubicBezTo>
                          <a:pt x="389077" y="286525"/>
                          <a:pt x="390144" y="279360"/>
                          <a:pt x="389687" y="273720"/>
                        </a:cubicBezTo>
                        <a:cubicBezTo>
                          <a:pt x="388773" y="261068"/>
                          <a:pt x="382980" y="250398"/>
                          <a:pt x="375053" y="247654"/>
                        </a:cubicBezTo>
                        <a:cubicBezTo>
                          <a:pt x="355694" y="247654"/>
                          <a:pt x="348072" y="272653"/>
                          <a:pt x="358590" y="285153"/>
                        </a:cubicBezTo>
                        <a:close/>
                        <a:moveTo>
                          <a:pt x="140303" y="331036"/>
                        </a:moveTo>
                        <a:cubicBezTo>
                          <a:pt x="173686" y="367620"/>
                          <a:pt x="206308" y="404662"/>
                          <a:pt x="235270" y="446734"/>
                        </a:cubicBezTo>
                        <a:cubicBezTo>
                          <a:pt x="264080" y="488806"/>
                          <a:pt x="291519" y="535299"/>
                          <a:pt x="306153" y="595968"/>
                        </a:cubicBezTo>
                        <a:cubicBezTo>
                          <a:pt x="319567" y="593834"/>
                          <a:pt x="332981" y="591700"/>
                          <a:pt x="346396" y="589566"/>
                        </a:cubicBezTo>
                        <a:cubicBezTo>
                          <a:pt x="341213" y="529507"/>
                          <a:pt x="355084" y="479813"/>
                          <a:pt x="369870" y="433625"/>
                        </a:cubicBezTo>
                        <a:cubicBezTo>
                          <a:pt x="384809" y="386980"/>
                          <a:pt x="405388" y="344298"/>
                          <a:pt x="424900" y="300701"/>
                        </a:cubicBezTo>
                        <a:cubicBezTo>
                          <a:pt x="425357" y="300396"/>
                          <a:pt x="426271" y="298720"/>
                          <a:pt x="424747" y="299330"/>
                        </a:cubicBezTo>
                        <a:cubicBezTo>
                          <a:pt x="413315" y="302073"/>
                          <a:pt x="408437" y="295976"/>
                          <a:pt x="402034" y="291860"/>
                        </a:cubicBezTo>
                        <a:cubicBezTo>
                          <a:pt x="399291" y="306494"/>
                          <a:pt x="371547" y="309847"/>
                          <a:pt x="359352" y="303750"/>
                        </a:cubicBezTo>
                        <a:cubicBezTo>
                          <a:pt x="353560" y="311219"/>
                          <a:pt x="343194" y="317774"/>
                          <a:pt x="330695" y="319756"/>
                        </a:cubicBezTo>
                        <a:cubicBezTo>
                          <a:pt x="318500" y="321585"/>
                          <a:pt x="306610" y="318994"/>
                          <a:pt x="297616" y="316250"/>
                        </a:cubicBezTo>
                        <a:cubicBezTo>
                          <a:pt x="290604" y="322195"/>
                          <a:pt x="275513" y="331951"/>
                          <a:pt x="264080" y="327530"/>
                        </a:cubicBezTo>
                        <a:cubicBezTo>
                          <a:pt x="259203" y="325701"/>
                          <a:pt x="257678" y="321433"/>
                          <a:pt x="254172" y="317164"/>
                        </a:cubicBezTo>
                        <a:cubicBezTo>
                          <a:pt x="250514" y="326615"/>
                          <a:pt x="242892" y="336676"/>
                          <a:pt x="230087" y="338810"/>
                        </a:cubicBezTo>
                        <a:cubicBezTo>
                          <a:pt x="219112" y="340639"/>
                          <a:pt x="210881" y="335457"/>
                          <a:pt x="203564" y="330274"/>
                        </a:cubicBezTo>
                        <a:cubicBezTo>
                          <a:pt x="197314" y="335762"/>
                          <a:pt x="193503" y="343078"/>
                          <a:pt x="184509" y="345670"/>
                        </a:cubicBezTo>
                        <a:cubicBezTo>
                          <a:pt x="165150" y="351310"/>
                          <a:pt x="156004" y="337286"/>
                          <a:pt x="152650" y="318231"/>
                        </a:cubicBezTo>
                        <a:cubicBezTo>
                          <a:pt x="152650" y="317927"/>
                          <a:pt x="152498" y="317622"/>
                          <a:pt x="152041" y="317774"/>
                        </a:cubicBezTo>
                        <a:cubicBezTo>
                          <a:pt x="149449" y="323109"/>
                          <a:pt x="143504" y="326006"/>
                          <a:pt x="140455" y="33103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92" name="Freeform: Shape 91">
                    <a:extLst>
                      <a:ext uri="{FF2B5EF4-FFF2-40B4-BE49-F238E27FC236}">
                        <a16:creationId xmlns:a16="http://schemas.microsoft.com/office/drawing/2014/main" id="{82D921FC-814F-E1F5-63C3-E5698E1012A6}"/>
                      </a:ext>
                    </a:extLst>
                  </p:cNvPr>
                  <p:cNvSpPr/>
                  <p:nvPr/>
                </p:nvSpPr>
                <p:spPr>
                  <a:xfrm>
                    <a:off x="2978974" y="4444005"/>
                    <a:ext cx="208815" cy="59095"/>
                  </a:xfrm>
                  <a:custGeom>
                    <a:avLst/>
                    <a:gdLst>
                      <a:gd name="connsiteX0" fmla="*/ 10701 w 208815"/>
                      <a:gd name="connsiteY0" fmla="*/ 29119 h 59095"/>
                      <a:gd name="connsiteX1" fmla="*/ 58413 w 208815"/>
                      <a:gd name="connsiteY1" fmla="*/ 21040 h 59095"/>
                      <a:gd name="connsiteX2" fmla="*/ 153228 w 208815"/>
                      <a:gd name="connsiteY2" fmla="*/ 6101 h 59095"/>
                      <a:gd name="connsiteX3" fmla="*/ 177007 w 208815"/>
                      <a:gd name="connsiteY3" fmla="*/ 2290 h 59095"/>
                      <a:gd name="connsiteX4" fmla="*/ 198806 w 208815"/>
                      <a:gd name="connsiteY4" fmla="*/ 766 h 59095"/>
                      <a:gd name="connsiteX5" fmla="*/ 208714 w 208815"/>
                      <a:gd name="connsiteY5" fmla="*/ 13875 h 59095"/>
                      <a:gd name="connsiteX6" fmla="*/ 201854 w 208815"/>
                      <a:gd name="connsiteY6" fmla="*/ 28661 h 59095"/>
                      <a:gd name="connsiteX7" fmla="*/ 178684 w 208815"/>
                      <a:gd name="connsiteY7" fmla="*/ 33234 h 59095"/>
                      <a:gd name="connsiteX8" fmla="*/ 34176 w 208815"/>
                      <a:gd name="connsiteY8" fmla="*/ 56100 h 59095"/>
                      <a:gd name="connsiteX9" fmla="*/ 11158 w 208815"/>
                      <a:gd name="connsiteY9" fmla="*/ 58843 h 59095"/>
                      <a:gd name="connsiteX10" fmla="*/ 9633 w 208815"/>
                      <a:gd name="connsiteY10" fmla="*/ 29271 h 59095"/>
                      <a:gd name="connsiteX11" fmla="*/ 10548 w 208815"/>
                      <a:gd name="connsiteY11" fmla="*/ 29271 h 590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08815" h="59095">
                        <a:moveTo>
                          <a:pt x="10701" y="29119"/>
                        </a:moveTo>
                        <a:cubicBezTo>
                          <a:pt x="23658" y="24851"/>
                          <a:pt x="43474" y="23478"/>
                          <a:pt x="58413" y="21040"/>
                        </a:cubicBezTo>
                        <a:cubicBezTo>
                          <a:pt x="88900" y="16162"/>
                          <a:pt x="120606" y="11284"/>
                          <a:pt x="153228" y="6101"/>
                        </a:cubicBezTo>
                        <a:cubicBezTo>
                          <a:pt x="163288" y="4424"/>
                          <a:pt x="169843" y="3509"/>
                          <a:pt x="177007" y="2290"/>
                        </a:cubicBezTo>
                        <a:cubicBezTo>
                          <a:pt x="186611" y="766"/>
                          <a:pt x="193470" y="-1064"/>
                          <a:pt x="198806" y="766"/>
                        </a:cubicBezTo>
                        <a:cubicBezTo>
                          <a:pt x="203531" y="2290"/>
                          <a:pt x="207952" y="7473"/>
                          <a:pt x="208714" y="13875"/>
                        </a:cubicBezTo>
                        <a:cubicBezTo>
                          <a:pt x="209476" y="20430"/>
                          <a:pt x="205818" y="26375"/>
                          <a:pt x="201854" y="28661"/>
                        </a:cubicBezTo>
                        <a:cubicBezTo>
                          <a:pt x="197434" y="31253"/>
                          <a:pt x="187221" y="32015"/>
                          <a:pt x="178684" y="33234"/>
                        </a:cubicBezTo>
                        <a:cubicBezTo>
                          <a:pt x="129905" y="41009"/>
                          <a:pt x="84174" y="48173"/>
                          <a:pt x="34176" y="56100"/>
                        </a:cubicBezTo>
                        <a:cubicBezTo>
                          <a:pt x="26401" y="57319"/>
                          <a:pt x="16188" y="59910"/>
                          <a:pt x="11158" y="58843"/>
                        </a:cubicBezTo>
                        <a:cubicBezTo>
                          <a:pt x="-2256" y="55795"/>
                          <a:pt x="-4543" y="33844"/>
                          <a:pt x="9633" y="29271"/>
                        </a:cubicBezTo>
                        <a:cubicBezTo>
                          <a:pt x="9938" y="29271"/>
                          <a:pt x="10243" y="29271"/>
                          <a:pt x="10548" y="2927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93" name="Freeform: Shape 92">
                    <a:extLst>
                      <a:ext uri="{FF2B5EF4-FFF2-40B4-BE49-F238E27FC236}">
                        <a16:creationId xmlns:a16="http://schemas.microsoft.com/office/drawing/2014/main" id="{F0FDB840-72C9-6637-CF43-57FAA9E18941}"/>
                      </a:ext>
                    </a:extLst>
                  </p:cNvPr>
                  <p:cNvSpPr/>
                  <p:nvPr/>
                </p:nvSpPr>
                <p:spPr>
                  <a:xfrm>
                    <a:off x="2985772" y="4487405"/>
                    <a:ext cx="208704" cy="59157"/>
                  </a:xfrm>
                  <a:custGeom>
                    <a:avLst/>
                    <a:gdLst>
                      <a:gd name="connsiteX0" fmla="*/ 9848 w 208704"/>
                      <a:gd name="connsiteY0" fmla="*/ 29467 h 59157"/>
                      <a:gd name="connsiteX1" fmla="*/ 33932 w 208704"/>
                      <a:gd name="connsiteY1" fmla="*/ 25199 h 59157"/>
                      <a:gd name="connsiteX2" fmla="*/ 152527 w 208704"/>
                      <a:gd name="connsiteY2" fmla="*/ 6449 h 59157"/>
                      <a:gd name="connsiteX3" fmla="*/ 176155 w 208704"/>
                      <a:gd name="connsiteY3" fmla="*/ 2639 h 59157"/>
                      <a:gd name="connsiteX4" fmla="*/ 198258 w 208704"/>
                      <a:gd name="connsiteY4" fmla="*/ 505 h 59157"/>
                      <a:gd name="connsiteX5" fmla="*/ 208623 w 208704"/>
                      <a:gd name="connsiteY5" fmla="*/ 14071 h 59157"/>
                      <a:gd name="connsiteX6" fmla="*/ 202221 w 208704"/>
                      <a:gd name="connsiteY6" fmla="*/ 28400 h 59157"/>
                      <a:gd name="connsiteX7" fmla="*/ 179203 w 208704"/>
                      <a:gd name="connsiteY7" fmla="*/ 33430 h 59157"/>
                      <a:gd name="connsiteX8" fmla="*/ 33780 w 208704"/>
                      <a:gd name="connsiteY8" fmla="*/ 56448 h 59157"/>
                      <a:gd name="connsiteX9" fmla="*/ 10762 w 208704"/>
                      <a:gd name="connsiteY9" fmla="*/ 58735 h 59157"/>
                      <a:gd name="connsiteX10" fmla="*/ 9848 w 208704"/>
                      <a:gd name="connsiteY10" fmla="*/ 29619 h 59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08704" h="59157">
                        <a:moveTo>
                          <a:pt x="9848" y="29467"/>
                        </a:moveTo>
                        <a:cubicBezTo>
                          <a:pt x="15640" y="27333"/>
                          <a:pt x="26463" y="26266"/>
                          <a:pt x="33932" y="25199"/>
                        </a:cubicBezTo>
                        <a:cubicBezTo>
                          <a:pt x="73718" y="18797"/>
                          <a:pt x="111827" y="12852"/>
                          <a:pt x="152527" y="6449"/>
                        </a:cubicBezTo>
                        <a:cubicBezTo>
                          <a:pt x="162588" y="4925"/>
                          <a:pt x="169447" y="3706"/>
                          <a:pt x="176155" y="2639"/>
                        </a:cubicBezTo>
                        <a:cubicBezTo>
                          <a:pt x="185300" y="1267"/>
                          <a:pt x="193075" y="-1020"/>
                          <a:pt x="198258" y="505"/>
                        </a:cubicBezTo>
                        <a:cubicBezTo>
                          <a:pt x="202221" y="1724"/>
                          <a:pt x="207861" y="6297"/>
                          <a:pt x="208623" y="14071"/>
                        </a:cubicBezTo>
                        <a:cubicBezTo>
                          <a:pt x="209233" y="19559"/>
                          <a:pt x="206337" y="25504"/>
                          <a:pt x="202221" y="28400"/>
                        </a:cubicBezTo>
                        <a:cubicBezTo>
                          <a:pt x="197953" y="31296"/>
                          <a:pt x="187435" y="32058"/>
                          <a:pt x="179203" y="33430"/>
                        </a:cubicBezTo>
                        <a:cubicBezTo>
                          <a:pt x="130271" y="41205"/>
                          <a:pt x="83474" y="48674"/>
                          <a:pt x="33780" y="56448"/>
                        </a:cubicBezTo>
                        <a:cubicBezTo>
                          <a:pt x="25244" y="57820"/>
                          <a:pt x="15335" y="60106"/>
                          <a:pt x="10762" y="58735"/>
                        </a:cubicBezTo>
                        <a:cubicBezTo>
                          <a:pt x="-2805" y="54772"/>
                          <a:pt x="-4024" y="34345"/>
                          <a:pt x="9848" y="29619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94" name="Freeform: Shape 93">
                    <a:extLst>
                      <a:ext uri="{FF2B5EF4-FFF2-40B4-BE49-F238E27FC236}">
                        <a16:creationId xmlns:a16="http://schemas.microsoft.com/office/drawing/2014/main" id="{17FBB170-BB16-48A7-9054-953D6F48D8D3}"/>
                      </a:ext>
                    </a:extLst>
                  </p:cNvPr>
                  <p:cNvSpPr/>
                  <p:nvPr/>
                </p:nvSpPr>
                <p:spPr>
                  <a:xfrm>
                    <a:off x="3007875" y="4532282"/>
                    <a:ext cx="178621" cy="55312"/>
                  </a:xfrm>
                  <a:custGeom>
                    <a:avLst/>
                    <a:gdLst>
                      <a:gd name="connsiteX0" fmla="*/ 8476 w 178621"/>
                      <a:gd name="connsiteY0" fmla="*/ 25290 h 55312"/>
                      <a:gd name="connsiteX1" fmla="*/ 48566 w 178621"/>
                      <a:gd name="connsiteY1" fmla="*/ 18431 h 55312"/>
                      <a:gd name="connsiteX2" fmla="*/ 147496 w 178621"/>
                      <a:gd name="connsiteY2" fmla="*/ 2730 h 55312"/>
                      <a:gd name="connsiteX3" fmla="*/ 166856 w 178621"/>
                      <a:gd name="connsiteY3" fmla="*/ 139 h 55312"/>
                      <a:gd name="connsiteX4" fmla="*/ 177679 w 178621"/>
                      <a:gd name="connsiteY4" fmla="*/ 10352 h 55312"/>
                      <a:gd name="connsiteX5" fmla="*/ 171581 w 178621"/>
                      <a:gd name="connsiteY5" fmla="*/ 29711 h 55312"/>
                      <a:gd name="connsiteX6" fmla="*/ 151917 w 178621"/>
                      <a:gd name="connsiteY6" fmla="*/ 33369 h 55312"/>
                      <a:gd name="connsiteX7" fmla="*/ 31188 w 178621"/>
                      <a:gd name="connsiteY7" fmla="*/ 52424 h 55312"/>
                      <a:gd name="connsiteX8" fmla="*/ 11372 w 178621"/>
                      <a:gd name="connsiteY8" fmla="*/ 55168 h 55312"/>
                      <a:gd name="connsiteX9" fmla="*/ 8476 w 178621"/>
                      <a:gd name="connsiteY9" fmla="*/ 25443 h 553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78621" h="55312">
                        <a:moveTo>
                          <a:pt x="8476" y="25290"/>
                        </a:moveTo>
                        <a:cubicBezTo>
                          <a:pt x="18536" y="21480"/>
                          <a:pt x="36524" y="20413"/>
                          <a:pt x="48566" y="18431"/>
                        </a:cubicBezTo>
                        <a:cubicBezTo>
                          <a:pt x="81797" y="13096"/>
                          <a:pt x="113351" y="8218"/>
                          <a:pt x="147496" y="2730"/>
                        </a:cubicBezTo>
                        <a:cubicBezTo>
                          <a:pt x="152679" y="1968"/>
                          <a:pt x="162435" y="-623"/>
                          <a:pt x="166856" y="139"/>
                        </a:cubicBezTo>
                        <a:cubicBezTo>
                          <a:pt x="171886" y="901"/>
                          <a:pt x="176459" y="6693"/>
                          <a:pt x="177679" y="10352"/>
                        </a:cubicBezTo>
                        <a:cubicBezTo>
                          <a:pt x="180575" y="19346"/>
                          <a:pt x="176307" y="27272"/>
                          <a:pt x="171581" y="29711"/>
                        </a:cubicBezTo>
                        <a:cubicBezTo>
                          <a:pt x="167465" y="31845"/>
                          <a:pt x="159234" y="32150"/>
                          <a:pt x="151917" y="33369"/>
                        </a:cubicBezTo>
                        <a:cubicBezTo>
                          <a:pt x="110455" y="39925"/>
                          <a:pt x="73108" y="45869"/>
                          <a:pt x="31188" y="52424"/>
                        </a:cubicBezTo>
                        <a:cubicBezTo>
                          <a:pt x="24329" y="53491"/>
                          <a:pt x="16250" y="55930"/>
                          <a:pt x="11372" y="55168"/>
                        </a:cubicBezTo>
                        <a:cubicBezTo>
                          <a:pt x="-671" y="53338"/>
                          <a:pt x="-5396" y="30778"/>
                          <a:pt x="8476" y="2544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95" name="Freeform: Shape 94">
                    <a:extLst>
                      <a:ext uri="{FF2B5EF4-FFF2-40B4-BE49-F238E27FC236}">
                        <a16:creationId xmlns:a16="http://schemas.microsoft.com/office/drawing/2014/main" id="{B580EC48-023F-451A-2608-B674D7745F9D}"/>
                      </a:ext>
                    </a:extLst>
                  </p:cNvPr>
                  <p:cNvSpPr/>
                  <p:nvPr/>
                </p:nvSpPr>
                <p:spPr>
                  <a:xfrm>
                    <a:off x="3051986" y="4581604"/>
                    <a:ext cx="103377" cy="42542"/>
                  </a:xfrm>
                  <a:custGeom>
                    <a:avLst/>
                    <a:gdLst>
                      <a:gd name="connsiteX0" fmla="*/ 11772 w 103377"/>
                      <a:gd name="connsiteY0" fmla="*/ 12401 h 42542"/>
                      <a:gd name="connsiteX1" fmla="*/ 52929 w 103377"/>
                      <a:gd name="connsiteY1" fmla="*/ 5389 h 42542"/>
                      <a:gd name="connsiteX2" fmla="*/ 73051 w 103377"/>
                      <a:gd name="connsiteY2" fmla="*/ 2187 h 42542"/>
                      <a:gd name="connsiteX3" fmla="*/ 92105 w 103377"/>
                      <a:gd name="connsiteY3" fmla="*/ 511 h 42542"/>
                      <a:gd name="connsiteX4" fmla="*/ 96526 w 103377"/>
                      <a:gd name="connsiteY4" fmla="*/ 28711 h 42542"/>
                      <a:gd name="connsiteX5" fmla="*/ 75642 w 103377"/>
                      <a:gd name="connsiteY5" fmla="*/ 32980 h 42542"/>
                      <a:gd name="connsiteX6" fmla="*/ 32198 w 103377"/>
                      <a:gd name="connsiteY6" fmla="*/ 39839 h 42542"/>
                      <a:gd name="connsiteX7" fmla="*/ 11467 w 103377"/>
                      <a:gd name="connsiteY7" fmla="*/ 42278 h 42542"/>
                      <a:gd name="connsiteX8" fmla="*/ 34 w 103377"/>
                      <a:gd name="connsiteY8" fmla="*/ 27644 h 42542"/>
                      <a:gd name="connsiteX9" fmla="*/ 11924 w 103377"/>
                      <a:gd name="connsiteY9" fmla="*/ 12401 h 425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3377" h="42542">
                        <a:moveTo>
                          <a:pt x="11772" y="12401"/>
                        </a:moveTo>
                        <a:cubicBezTo>
                          <a:pt x="23357" y="8894"/>
                          <a:pt x="39363" y="7523"/>
                          <a:pt x="52929" y="5389"/>
                        </a:cubicBezTo>
                        <a:cubicBezTo>
                          <a:pt x="59637" y="4322"/>
                          <a:pt x="64514" y="3559"/>
                          <a:pt x="73051" y="2187"/>
                        </a:cubicBezTo>
                        <a:cubicBezTo>
                          <a:pt x="79606" y="1273"/>
                          <a:pt x="86160" y="-1014"/>
                          <a:pt x="92105" y="511"/>
                        </a:cubicBezTo>
                        <a:cubicBezTo>
                          <a:pt x="104757" y="3712"/>
                          <a:pt x="107501" y="22156"/>
                          <a:pt x="96526" y="28711"/>
                        </a:cubicBezTo>
                        <a:cubicBezTo>
                          <a:pt x="91953" y="31455"/>
                          <a:pt x="82807" y="31912"/>
                          <a:pt x="75642" y="32980"/>
                        </a:cubicBezTo>
                        <a:cubicBezTo>
                          <a:pt x="60704" y="35266"/>
                          <a:pt x="47442" y="37400"/>
                          <a:pt x="32198" y="39839"/>
                        </a:cubicBezTo>
                        <a:cubicBezTo>
                          <a:pt x="25644" y="40906"/>
                          <a:pt x="16193" y="43345"/>
                          <a:pt x="11467" y="42278"/>
                        </a:cubicBezTo>
                        <a:cubicBezTo>
                          <a:pt x="5522" y="40906"/>
                          <a:pt x="339" y="34656"/>
                          <a:pt x="34" y="27644"/>
                        </a:cubicBezTo>
                        <a:cubicBezTo>
                          <a:pt x="-575" y="17583"/>
                          <a:pt x="7047" y="13925"/>
                          <a:pt x="11924" y="1240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</p:grpSp>
            <p:grpSp>
              <p:nvGrpSpPr>
                <p:cNvPr id="27" name="Graphic 4">
                  <a:extLst>
                    <a:ext uri="{FF2B5EF4-FFF2-40B4-BE49-F238E27FC236}">
                      <a16:creationId xmlns:a16="http://schemas.microsoft.com/office/drawing/2014/main" id="{AA4AE8C6-3F57-42DC-52BB-06D3F3B03C0A}"/>
                    </a:ext>
                  </a:extLst>
                </p:cNvPr>
                <p:cNvGrpSpPr/>
                <p:nvPr/>
              </p:nvGrpSpPr>
              <p:grpSpPr>
                <a:xfrm>
                  <a:off x="1538428" y="3069752"/>
                  <a:ext cx="550859" cy="811882"/>
                  <a:chOff x="1538428" y="3069752"/>
                  <a:chExt cx="550859" cy="811882"/>
                </a:xfrm>
                <a:solidFill>
                  <a:srgbClr val="FFFFFF"/>
                </a:solidFill>
              </p:grpSpPr>
              <p:sp>
                <p:nvSpPr>
                  <p:cNvPr id="78" name="Freeform: Shape 77">
                    <a:extLst>
                      <a:ext uri="{FF2B5EF4-FFF2-40B4-BE49-F238E27FC236}">
                        <a16:creationId xmlns:a16="http://schemas.microsoft.com/office/drawing/2014/main" id="{8AFA6A18-EBAB-C218-46B2-6DCDA2F8BB37}"/>
                      </a:ext>
                    </a:extLst>
                  </p:cNvPr>
                  <p:cNvSpPr/>
                  <p:nvPr/>
                </p:nvSpPr>
                <p:spPr>
                  <a:xfrm>
                    <a:off x="1771839" y="3701493"/>
                    <a:ext cx="208815" cy="59160"/>
                  </a:xfrm>
                  <a:custGeom>
                    <a:avLst/>
                    <a:gdLst>
                      <a:gd name="connsiteX0" fmla="*/ 9633 w 208815"/>
                      <a:gd name="connsiteY0" fmla="*/ 29271 h 59160"/>
                      <a:gd name="connsiteX1" fmla="*/ 11158 w 208815"/>
                      <a:gd name="connsiteY1" fmla="*/ 58843 h 59160"/>
                      <a:gd name="connsiteX2" fmla="*/ 34176 w 208815"/>
                      <a:gd name="connsiteY2" fmla="*/ 56099 h 59160"/>
                      <a:gd name="connsiteX3" fmla="*/ 178684 w 208815"/>
                      <a:gd name="connsiteY3" fmla="*/ 33234 h 59160"/>
                      <a:gd name="connsiteX4" fmla="*/ 201854 w 208815"/>
                      <a:gd name="connsiteY4" fmla="*/ 28661 h 59160"/>
                      <a:gd name="connsiteX5" fmla="*/ 208714 w 208815"/>
                      <a:gd name="connsiteY5" fmla="*/ 13875 h 59160"/>
                      <a:gd name="connsiteX6" fmla="*/ 198806 w 208815"/>
                      <a:gd name="connsiteY6" fmla="*/ 766 h 59160"/>
                      <a:gd name="connsiteX7" fmla="*/ 177007 w 208815"/>
                      <a:gd name="connsiteY7" fmla="*/ 2290 h 59160"/>
                      <a:gd name="connsiteX8" fmla="*/ 153227 w 208815"/>
                      <a:gd name="connsiteY8" fmla="*/ 6101 h 59160"/>
                      <a:gd name="connsiteX9" fmla="*/ 58413 w 208815"/>
                      <a:gd name="connsiteY9" fmla="*/ 21040 h 59160"/>
                      <a:gd name="connsiteX10" fmla="*/ 10701 w 208815"/>
                      <a:gd name="connsiteY10" fmla="*/ 29119 h 59160"/>
                      <a:gd name="connsiteX11" fmla="*/ 9786 w 208815"/>
                      <a:gd name="connsiteY11" fmla="*/ 29119 h 591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08815" h="59160">
                        <a:moveTo>
                          <a:pt x="9633" y="29271"/>
                        </a:moveTo>
                        <a:cubicBezTo>
                          <a:pt x="-4543" y="33844"/>
                          <a:pt x="-2256" y="55795"/>
                          <a:pt x="11158" y="58843"/>
                        </a:cubicBezTo>
                        <a:cubicBezTo>
                          <a:pt x="16188" y="60063"/>
                          <a:pt x="26401" y="57472"/>
                          <a:pt x="34176" y="56099"/>
                        </a:cubicBezTo>
                        <a:cubicBezTo>
                          <a:pt x="84174" y="48173"/>
                          <a:pt x="129905" y="40856"/>
                          <a:pt x="178684" y="33234"/>
                        </a:cubicBezTo>
                        <a:cubicBezTo>
                          <a:pt x="187221" y="31862"/>
                          <a:pt x="197434" y="31253"/>
                          <a:pt x="201854" y="28661"/>
                        </a:cubicBezTo>
                        <a:cubicBezTo>
                          <a:pt x="205818" y="26222"/>
                          <a:pt x="209476" y="20430"/>
                          <a:pt x="208714" y="13875"/>
                        </a:cubicBezTo>
                        <a:cubicBezTo>
                          <a:pt x="207952" y="7473"/>
                          <a:pt x="203531" y="2442"/>
                          <a:pt x="198806" y="766"/>
                        </a:cubicBezTo>
                        <a:cubicBezTo>
                          <a:pt x="193470" y="-1064"/>
                          <a:pt x="186611" y="766"/>
                          <a:pt x="177007" y="2290"/>
                        </a:cubicBezTo>
                        <a:cubicBezTo>
                          <a:pt x="169995" y="3357"/>
                          <a:pt x="163288" y="4424"/>
                          <a:pt x="153227" y="6101"/>
                        </a:cubicBezTo>
                        <a:cubicBezTo>
                          <a:pt x="120606" y="11284"/>
                          <a:pt x="88900" y="16314"/>
                          <a:pt x="58413" y="21040"/>
                        </a:cubicBezTo>
                        <a:cubicBezTo>
                          <a:pt x="43474" y="23478"/>
                          <a:pt x="23505" y="24850"/>
                          <a:pt x="10701" y="29119"/>
                        </a:cubicBezTo>
                        <a:cubicBezTo>
                          <a:pt x="10396" y="29119"/>
                          <a:pt x="10091" y="29119"/>
                          <a:pt x="9786" y="29119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79" name="Freeform: Shape 78">
                    <a:extLst>
                      <a:ext uri="{FF2B5EF4-FFF2-40B4-BE49-F238E27FC236}">
                        <a16:creationId xmlns:a16="http://schemas.microsoft.com/office/drawing/2014/main" id="{A71E4C65-B016-7B54-97D6-5DE502A4EA84}"/>
                      </a:ext>
                    </a:extLst>
                  </p:cNvPr>
                  <p:cNvSpPr/>
                  <p:nvPr/>
                </p:nvSpPr>
                <p:spPr>
                  <a:xfrm>
                    <a:off x="1778485" y="3744741"/>
                    <a:ext cx="208860" cy="59082"/>
                  </a:xfrm>
                  <a:custGeom>
                    <a:avLst/>
                    <a:gdLst>
                      <a:gd name="connsiteX0" fmla="*/ 10915 w 208860"/>
                      <a:gd name="connsiteY0" fmla="*/ 58735 h 59082"/>
                      <a:gd name="connsiteX1" fmla="*/ 33932 w 208860"/>
                      <a:gd name="connsiteY1" fmla="*/ 56448 h 59082"/>
                      <a:gd name="connsiteX2" fmla="*/ 179356 w 208860"/>
                      <a:gd name="connsiteY2" fmla="*/ 33431 h 59082"/>
                      <a:gd name="connsiteX3" fmla="*/ 202373 w 208860"/>
                      <a:gd name="connsiteY3" fmla="*/ 28400 h 59082"/>
                      <a:gd name="connsiteX4" fmla="*/ 208776 w 208860"/>
                      <a:gd name="connsiteY4" fmla="*/ 14071 h 59082"/>
                      <a:gd name="connsiteX5" fmla="*/ 198410 w 208860"/>
                      <a:gd name="connsiteY5" fmla="*/ 505 h 59082"/>
                      <a:gd name="connsiteX6" fmla="*/ 176307 w 208860"/>
                      <a:gd name="connsiteY6" fmla="*/ 2639 h 59082"/>
                      <a:gd name="connsiteX7" fmla="*/ 152527 w 208860"/>
                      <a:gd name="connsiteY7" fmla="*/ 6450 h 59082"/>
                      <a:gd name="connsiteX8" fmla="*/ 33932 w 208860"/>
                      <a:gd name="connsiteY8" fmla="*/ 25199 h 59082"/>
                      <a:gd name="connsiteX9" fmla="*/ 9848 w 208860"/>
                      <a:gd name="connsiteY9" fmla="*/ 29467 h 59082"/>
                      <a:gd name="connsiteX10" fmla="*/ 10762 w 208860"/>
                      <a:gd name="connsiteY10" fmla="*/ 58735 h 590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08860" h="59082">
                        <a:moveTo>
                          <a:pt x="10915" y="58735"/>
                        </a:moveTo>
                        <a:cubicBezTo>
                          <a:pt x="15640" y="59954"/>
                          <a:pt x="25548" y="57668"/>
                          <a:pt x="33932" y="56448"/>
                        </a:cubicBezTo>
                        <a:cubicBezTo>
                          <a:pt x="83474" y="48522"/>
                          <a:pt x="130271" y="41205"/>
                          <a:pt x="179356" y="33431"/>
                        </a:cubicBezTo>
                        <a:cubicBezTo>
                          <a:pt x="187587" y="32211"/>
                          <a:pt x="198105" y="31297"/>
                          <a:pt x="202373" y="28400"/>
                        </a:cubicBezTo>
                        <a:cubicBezTo>
                          <a:pt x="206641" y="25504"/>
                          <a:pt x="209385" y="19559"/>
                          <a:pt x="208776" y="14071"/>
                        </a:cubicBezTo>
                        <a:cubicBezTo>
                          <a:pt x="208013" y="6297"/>
                          <a:pt x="202373" y="1724"/>
                          <a:pt x="198410" y="505"/>
                        </a:cubicBezTo>
                        <a:cubicBezTo>
                          <a:pt x="193227" y="-1020"/>
                          <a:pt x="185300" y="1267"/>
                          <a:pt x="176307" y="2639"/>
                        </a:cubicBezTo>
                        <a:cubicBezTo>
                          <a:pt x="169600" y="3706"/>
                          <a:pt x="162588" y="4773"/>
                          <a:pt x="152527" y="6450"/>
                        </a:cubicBezTo>
                        <a:cubicBezTo>
                          <a:pt x="111827" y="12852"/>
                          <a:pt x="73718" y="18949"/>
                          <a:pt x="33932" y="25199"/>
                        </a:cubicBezTo>
                        <a:cubicBezTo>
                          <a:pt x="26463" y="26419"/>
                          <a:pt x="15793" y="27333"/>
                          <a:pt x="9848" y="29467"/>
                        </a:cubicBezTo>
                        <a:cubicBezTo>
                          <a:pt x="-4024" y="34345"/>
                          <a:pt x="-2805" y="54771"/>
                          <a:pt x="10762" y="5873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80" name="Freeform: Shape 79">
                    <a:extLst>
                      <a:ext uri="{FF2B5EF4-FFF2-40B4-BE49-F238E27FC236}">
                        <a16:creationId xmlns:a16="http://schemas.microsoft.com/office/drawing/2014/main" id="{B2B8D4D2-5F36-DCC9-71E8-062575A69517}"/>
                      </a:ext>
                    </a:extLst>
                  </p:cNvPr>
                  <p:cNvSpPr/>
                  <p:nvPr/>
                </p:nvSpPr>
                <p:spPr>
                  <a:xfrm>
                    <a:off x="1800524" y="3789618"/>
                    <a:ext cx="178685" cy="55320"/>
                  </a:xfrm>
                  <a:custGeom>
                    <a:avLst/>
                    <a:gdLst>
                      <a:gd name="connsiteX0" fmla="*/ 11436 w 178685"/>
                      <a:gd name="connsiteY0" fmla="*/ 55168 h 55320"/>
                      <a:gd name="connsiteX1" fmla="*/ 31252 w 178685"/>
                      <a:gd name="connsiteY1" fmla="*/ 52424 h 55320"/>
                      <a:gd name="connsiteX2" fmla="*/ 151981 w 178685"/>
                      <a:gd name="connsiteY2" fmla="*/ 33370 h 55320"/>
                      <a:gd name="connsiteX3" fmla="*/ 171645 w 178685"/>
                      <a:gd name="connsiteY3" fmla="*/ 29711 h 55320"/>
                      <a:gd name="connsiteX4" fmla="*/ 177743 w 178685"/>
                      <a:gd name="connsiteY4" fmla="*/ 10352 h 55320"/>
                      <a:gd name="connsiteX5" fmla="*/ 166920 w 178685"/>
                      <a:gd name="connsiteY5" fmla="*/ 139 h 55320"/>
                      <a:gd name="connsiteX6" fmla="*/ 147560 w 178685"/>
                      <a:gd name="connsiteY6" fmla="*/ 2730 h 55320"/>
                      <a:gd name="connsiteX7" fmla="*/ 48630 w 178685"/>
                      <a:gd name="connsiteY7" fmla="*/ 18431 h 55320"/>
                      <a:gd name="connsiteX8" fmla="*/ 8539 w 178685"/>
                      <a:gd name="connsiteY8" fmla="*/ 25291 h 55320"/>
                      <a:gd name="connsiteX9" fmla="*/ 11436 w 178685"/>
                      <a:gd name="connsiteY9" fmla="*/ 55015 h 553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78685" h="55320">
                        <a:moveTo>
                          <a:pt x="11436" y="55168"/>
                        </a:moveTo>
                        <a:cubicBezTo>
                          <a:pt x="16161" y="55930"/>
                          <a:pt x="24240" y="53644"/>
                          <a:pt x="31252" y="52424"/>
                        </a:cubicBezTo>
                        <a:cubicBezTo>
                          <a:pt x="73172" y="45717"/>
                          <a:pt x="110519" y="39924"/>
                          <a:pt x="151981" y="33370"/>
                        </a:cubicBezTo>
                        <a:cubicBezTo>
                          <a:pt x="159298" y="32150"/>
                          <a:pt x="167529" y="31845"/>
                          <a:pt x="171645" y="29711"/>
                        </a:cubicBezTo>
                        <a:cubicBezTo>
                          <a:pt x="176371" y="27272"/>
                          <a:pt x="180639" y="19346"/>
                          <a:pt x="177743" y="10352"/>
                        </a:cubicBezTo>
                        <a:cubicBezTo>
                          <a:pt x="176523" y="6694"/>
                          <a:pt x="171950" y="901"/>
                          <a:pt x="166920" y="139"/>
                        </a:cubicBezTo>
                        <a:cubicBezTo>
                          <a:pt x="162652" y="-623"/>
                          <a:pt x="152743" y="1968"/>
                          <a:pt x="147560" y="2730"/>
                        </a:cubicBezTo>
                        <a:cubicBezTo>
                          <a:pt x="113415" y="8218"/>
                          <a:pt x="81861" y="13096"/>
                          <a:pt x="48630" y="18431"/>
                        </a:cubicBezTo>
                        <a:cubicBezTo>
                          <a:pt x="36588" y="20260"/>
                          <a:pt x="18448" y="21327"/>
                          <a:pt x="8539" y="25291"/>
                        </a:cubicBezTo>
                        <a:cubicBezTo>
                          <a:pt x="-5485" y="30626"/>
                          <a:pt x="-607" y="53186"/>
                          <a:pt x="11436" y="5501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81" name="Freeform: Shape 80">
                    <a:extLst>
                      <a:ext uri="{FF2B5EF4-FFF2-40B4-BE49-F238E27FC236}">
                        <a16:creationId xmlns:a16="http://schemas.microsoft.com/office/drawing/2014/main" id="{54410F0F-2756-ACF3-56B8-FA36EE296355}"/>
                      </a:ext>
                    </a:extLst>
                  </p:cNvPr>
                  <p:cNvSpPr/>
                  <p:nvPr/>
                </p:nvSpPr>
                <p:spPr>
                  <a:xfrm>
                    <a:off x="1844561" y="3839072"/>
                    <a:ext cx="103515" cy="42562"/>
                  </a:xfrm>
                  <a:custGeom>
                    <a:avLst/>
                    <a:gdLst>
                      <a:gd name="connsiteX0" fmla="*/ 172 w 103515"/>
                      <a:gd name="connsiteY0" fmla="*/ 27665 h 42562"/>
                      <a:gd name="connsiteX1" fmla="*/ 11605 w 103515"/>
                      <a:gd name="connsiteY1" fmla="*/ 42299 h 42562"/>
                      <a:gd name="connsiteX2" fmla="*/ 32336 w 103515"/>
                      <a:gd name="connsiteY2" fmla="*/ 39860 h 42562"/>
                      <a:gd name="connsiteX3" fmla="*/ 75780 w 103515"/>
                      <a:gd name="connsiteY3" fmla="*/ 33000 h 42562"/>
                      <a:gd name="connsiteX4" fmla="*/ 96664 w 103515"/>
                      <a:gd name="connsiteY4" fmla="*/ 28732 h 42562"/>
                      <a:gd name="connsiteX5" fmla="*/ 92243 w 103515"/>
                      <a:gd name="connsiteY5" fmla="*/ 531 h 42562"/>
                      <a:gd name="connsiteX6" fmla="*/ 73189 w 103515"/>
                      <a:gd name="connsiteY6" fmla="*/ 2208 h 42562"/>
                      <a:gd name="connsiteX7" fmla="*/ 53067 w 103515"/>
                      <a:gd name="connsiteY7" fmla="*/ 5409 h 42562"/>
                      <a:gd name="connsiteX8" fmla="*/ 11910 w 103515"/>
                      <a:gd name="connsiteY8" fmla="*/ 12421 h 42562"/>
                      <a:gd name="connsiteX9" fmla="*/ 20 w 103515"/>
                      <a:gd name="connsiteY9" fmla="*/ 27665 h 425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3515" h="42562">
                        <a:moveTo>
                          <a:pt x="172" y="27665"/>
                        </a:moveTo>
                        <a:cubicBezTo>
                          <a:pt x="629" y="34677"/>
                          <a:pt x="5812" y="40926"/>
                          <a:pt x="11605" y="42299"/>
                        </a:cubicBezTo>
                        <a:cubicBezTo>
                          <a:pt x="16330" y="43365"/>
                          <a:pt x="25781" y="40926"/>
                          <a:pt x="32336" y="39860"/>
                        </a:cubicBezTo>
                        <a:cubicBezTo>
                          <a:pt x="47579" y="37421"/>
                          <a:pt x="60841" y="35439"/>
                          <a:pt x="75780" y="33000"/>
                        </a:cubicBezTo>
                        <a:cubicBezTo>
                          <a:pt x="82944" y="31780"/>
                          <a:pt x="92243" y="31476"/>
                          <a:pt x="96664" y="28732"/>
                        </a:cubicBezTo>
                        <a:cubicBezTo>
                          <a:pt x="107639" y="22177"/>
                          <a:pt x="104895" y="3732"/>
                          <a:pt x="92243" y="531"/>
                        </a:cubicBezTo>
                        <a:cubicBezTo>
                          <a:pt x="86298" y="-993"/>
                          <a:pt x="79743" y="1141"/>
                          <a:pt x="73189" y="2208"/>
                        </a:cubicBezTo>
                        <a:cubicBezTo>
                          <a:pt x="64652" y="3580"/>
                          <a:pt x="59774" y="4342"/>
                          <a:pt x="53067" y="5409"/>
                        </a:cubicBezTo>
                        <a:cubicBezTo>
                          <a:pt x="39500" y="7543"/>
                          <a:pt x="23495" y="8763"/>
                          <a:pt x="11910" y="12421"/>
                        </a:cubicBezTo>
                        <a:cubicBezTo>
                          <a:pt x="7184" y="13946"/>
                          <a:pt x="-438" y="17604"/>
                          <a:pt x="20" y="2766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82" name="Freeform: Shape 81">
                    <a:extLst>
                      <a:ext uri="{FF2B5EF4-FFF2-40B4-BE49-F238E27FC236}">
                        <a16:creationId xmlns:a16="http://schemas.microsoft.com/office/drawing/2014/main" id="{CC026F18-32D0-93CC-05F2-31CED8A76377}"/>
                      </a:ext>
                    </a:extLst>
                  </p:cNvPr>
                  <p:cNvSpPr/>
                  <p:nvPr/>
                </p:nvSpPr>
                <p:spPr>
                  <a:xfrm>
                    <a:off x="1538428" y="3069752"/>
                    <a:ext cx="550859" cy="648939"/>
                  </a:xfrm>
                  <a:custGeom>
                    <a:avLst/>
                    <a:gdLst>
                      <a:gd name="connsiteX0" fmla="*/ 226277 w 550859"/>
                      <a:gd name="connsiteY0" fmla="*/ 5084 h 648939"/>
                      <a:gd name="connsiteX1" fmla="*/ 342737 w 550859"/>
                      <a:gd name="connsiteY1" fmla="*/ 7675 h 648939"/>
                      <a:gd name="connsiteX2" fmla="*/ 432369 w 550859"/>
                      <a:gd name="connsiteY2" fmla="*/ 47156 h 648939"/>
                      <a:gd name="connsiteX3" fmla="*/ 501727 w 550859"/>
                      <a:gd name="connsiteY3" fmla="*/ 114532 h 648939"/>
                      <a:gd name="connsiteX4" fmla="*/ 545476 w 550859"/>
                      <a:gd name="connsiteY4" fmla="*/ 217274 h 648939"/>
                      <a:gd name="connsiteX5" fmla="*/ 542732 w 550859"/>
                      <a:gd name="connsiteY5" fmla="*/ 333734 h 648939"/>
                      <a:gd name="connsiteX6" fmla="*/ 480234 w 550859"/>
                      <a:gd name="connsiteY6" fmla="*/ 466048 h 648939"/>
                      <a:gd name="connsiteX7" fmla="*/ 474136 w 550859"/>
                      <a:gd name="connsiteY7" fmla="*/ 520619 h 648939"/>
                      <a:gd name="connsiteX8" fmla="*/ 473222 w 550859"/>
                      <a:gd name="connsiteY8" fmla="*/ 549735 h 648939"/>
                      <a:gd name="connsiteX9" fmla="*/ 454320 w 550859"/>
                      <a:gd name="connsiteY9" fmla="*/ 595313 h 648939"/>
                      <a:gd name="connsiteX10" fmla="*/ 437399 w 550859"/>
                      <a:gd name="connsiteY10" fmla="*/ 615892 h 648939"/>
                      <a:gd name="connsiteX11" fmla="*/ 412095 w 550859"/>
                      <a:gd name="connsiteY11" fmla="*/ 620770 h 648939"/>
                      <a:gd name="connsiteX12" fmla="*/ 255544 w 550859"/>
                      <a:gd name="connsiteY12" fmla="*/ 645617 h 648939"/>
                      <a:gd name="connsiteX13" fmla="*/ 224752 w 550859"/>
                      <a:gd name="connsiteY13" fmla="*/ 648208 h 648939"/>
                      <a:gd name="connsiteX14" fmla="*/ 205545 w 550859"/>
                      <a:gd name="connsiteY14" fmla="*/ 634184 h 648939"/>
                      <a:gd name="connsiteX15" fmla="*/ 188320 w 550859"/>
                      <a:gd name="connsiteY15" fmla="*/ 617721 h 648939"/>
                      <a:gd name="connsiteX16" fmla="*/ 163931 w 550859"/>
                      <a:gd name="connsiteY16" fmla="*/ 571228 h 648939"/>
                      <a:gd name="connsiteX17" fmla="*/ 141827 w 550859"/>
                      <a:gd name="connsiteY17" fmla="*/ 521077 h 648939"/>
                      <a:gd name="connsiteX18" fmla="*/ 42745 w 550859"/>
                      <a:gd name="connsiteY18" fmla="*/ 416659 h 648939"/>
                      <a:gd name="connsiteX19" fmla="*/ 3416 w 550859"/>
                      <a:gd name="connsiteY19" fmla="*/ 310564 h 648939"/>
                      <a:gd name="connsiteX20" fmla="*/ 9971 w 550859"/>
                      <a:gd name="connsiteY20" fmla="*/ 198524 h 648939"/>
                      <a:gd name="connsiteX21" fmla="*/ 52348 w 550859"/>
                      <a:gd name="connsiteY21" fmla="*/ 112855 h 648939"/>
                      <a:gd name="connsiteX22" fmla="*/ 168199 w 550859"/>
                      <a:gd name="connsiteY22" fmla="*/ 22156 h 648939"/>
                      <a:gd name="connsiteX23" fmla="*/ 226124 w 550859"/>
                      <a:gd name="connsiteY23" fmla="*/ 5084 h 648939"/>
                      <a:gd name="connsiteX24" fmla="*/ 400967 w 550859"/>
                      <a:gd name="connsiteY24" fmla="*/ 580984 h 648939"/>
                      <a:gd name="connsiteX25" fmla="*/ 416211 w 550859"/>
                      <a:gd name="connsiteY25" fmla="*/ 578545 h 648939"/>
                      <a:gd name="connsiteX26" fmla="*/ 420936 w 550859"/>
                      <a:gd name="connsiteY26" fmla="*/ 570923 h 648939"/>
                      <a:gd name="connsiteX27" fmla="*/ 425662 w 550859"/>
                      <a:gd name="connsiteY27" fmla="*/ 562844 h 648939"/>
                      <a:gd name="connsiteX28" fmla="*/ 433284 w 550859"/>
                      <a:gd name="connsiteY28" fmla="*/ 521687 h 648939"/>
                      <a:gd name="connsiteX29" fmla="*/ 474898 w 550859"/>
                      <a:gd name="connsiteY29" fmla="*/ 382209 h 648939"/>
                      <a:gd name="connsiteX30" fmla="*/ 506757 w 550859"/>
                      <a:gd name="connsiteY30" fmla="*/ 308430 h 648939"/>
                      <a:gd name="connsiteX31" fmla="*/ 501575 w 550859"/>
                      <a:gd name="connsiteY31" fmla="*/ 208890 h 648939"/>
                      <a:gd name="connsiteX32" fmla="*/ 403254 w 550859"/>
                      <a:gd name="connsiteY32" fmla="*/ 77186 h 648939"/>
                      <a:gd name="connsiteX33" fmla="*/ 328256 w 550859"/>
                      <a:gd name="connsiteY33" fmla="*/ 46851 h 648939"/>
                      <a:gd name="connsiteX34" fmla="*/ 230545 w 550859"/>
                      <a:gd name="connsiteY34" fmla="*/ 46241 h 648939"/>
                      <a:gd name="connsiteX35" fmla="*/ 83140 w 550859"/>
                      <a:gd name="connsiteY35" fmla="*/ 140599 h 648939"/>
                      <a:gd name="connsiteX36" fmla="*/ 48232 w 550859"/>
                      <a:gd name="connsiteY36" fmla="*/ 215749 h 648939"/>
                      <a:gd name="connsiteX37" fmla="*/ 46098 w 550859"/>
                      <a:gd name="connsiteY37" fmla="*/ 315137 h 648939"/>
                      <a:gd name="connsiteX38" fmla="*/ 84054 w 550859"/>
                      <a:gd name="connsiteY38" fmla="*/ 401263 h 648939"/>
                      <a:gd name="connsiteX39" fmla="*/ 143199 w 550859"/>
                      <a:gd name="connsiteY39" fmla="*/ 458883 h 648939"/>
                      <a:gd name="connsiteX40" fmla="*/ 193198 w 550859"/>
                      <a:gd name="connsiteY40" fmla="*/ 528394 h 648939"/>
                      <a:gd name="connsiteX41" fmla="*/ 209356 w 550859"/>
                      <a:gd name="connsiteY41" fmla="*/ 575344 h 648939"/>
                      <a:gd name="connsiteX42" fmla="*/ 229325 w 550859"/>
                      <a:gd name="connsiteY42" fmla="*/ 600191 h 648939"/>
                      <a:gd name="connsiteX43" fmla="*/ 237252 w 550859"/>
                      <a:gd name="connsiteY43" fmla="*/ 606746 h 648939"/>
                      <a:gd name="connsiteX44" fmla="*/ 251581 w 550859"/>
                      <a:gd name="connsiteY44" fmla="*/ 604459 h 648939"/>
                      <a:gd name="connsiteX45" fmla="*/ 295939 w 550859"/>
                      <a:gd name="connsiteY45" fmla="*/ 597447 h 648939"/>
                      <a:gd name="connsiteX46" fmla="*/ 225972 w 550859"/>
                      <a:gd name="connsiteY46" fmla="*/ 451719 h 648939"/>
                      <a:gd name="connsiteX47" fmla="*/ 180851 w 550859"/>
                      <a:gd name="connsiteY47" fmla="*/ 392879 h 648939"/>
                      <a:gd name="connsiteX48" fmla="*/ 132681 w 550859"/>
                      <a:gd name="connsiteY48" fmla="*/ 337697 h 648939"/>
                      <a:gd name="connsiteX49" fmla="*/ 122011 w 550859"/>
                      <a:gd name="connsiteY49" fmla="*/ 331143 h 648939"/>
                      <a:gd name="connsiteX50" fmla="*/ 127651 w 550859"/>
                      <a:gd name="connsiteY50" fmla="*/ 320625 h 648939"/>
                      <a:gd name="connsiteX51" fmla="*/ 135882 w 550859"/>
                      <a:gd name="connsiteY51" fmla="*/ 311631 h 648939"/>
                      <a:gd name="connsiteX52" fmla="*/ 149602 w 550859"/>
                      <a:gd name="connsiteY52" fmla="*/ 291509 h 648939"/>
                      <a:gd name="connsiteX53" fmla="*/ 151126 w 550859"/>
                      <a:gd name="connsiteY53" fmla="*/ 272455 h 648939"/>
                      <a:gd name="connsiteX54" fmla="*/ 160882 w 550859"/>
                      <a:gd name="connsiteY54" fmla="*/ 259041 h 648939"/>
                      <a:gd name="connsiteX55" fmla="*/ 170485 w 550859"/>
                      <a:gd name="connsiteY55" fmla="*/ 267120 h 648939"/>
                      <a:gd name="connsiteX56" fmla="*/ 169723 w 550859"/>
                      <a:gd name="connsiteY56" fmla="*/ 282821 h 648939"/>
                      <a:gd name="connsiteX57" fmla="*/ 165455 w 550859"/>
                      <a:gd name="connsiteY57" fmla="*/ 295930 h 648939"/>
                      <a:gd name="connsiteX58" fmla="*/ 177497 w 550859"/>
                      <a:gd name="connsiteY58" fmla="*/ 331143 h 648939"/>
                      <a:gd name="connsiteX59" fmla="*/ 187406 w 550859"/>
                      <a:gd name="connsiteY59" fmla="*/ 324588 h 648939"/>
                      <a:gd name="connsiteX60" fmla="*/ 194722 w 550859"/>
                      <a:gd name="connsiteY60" fmla="*/ 316051 h 648939"/>
                      <a:gd name="connsiteX61" fmla="*/ 208594 w 550859"/>
                      <a:gd name="connsiteY61" fmla="*/ 259193 h 648939"/>
                      <a:gd name="connsiteX62" fmla="*/ 239843 w 550859"/>
                      <a:gd name="connsiteY62" fmla="*/ 256907 h 648939"/>
                      <a:gd name="connsiteX63" fmla="*/ 242282 w 550859"/>
                      <a:gd name="connsiteY63" fmla="*/ 257516 h 648939"/>
                      <a:gd name="connsiteX64" fmla="*/ 242282 w 550859"/>
                      <a:gd name="connsiteY64" fmla="*/ 208890 h 648939"/>
                      <a:gd name="connsiteX65" fmla="*/ 254477 w 550859"/>
                      <a:gd name="connsiteY65" fmla="*/ 184500 h 648939"/>
                      <a:gd name="connsiteX66" fmla="*/ 264538 w 550859"/>
                      <a:gd name="connsiteY66" fmla="*/ 213615 h 648939"/>
                      <a:gd name="connsiteX67" fmla="*/ 259507 w 550859"/>
                      <a:gd name="connsiteY67" fmla="*/ 245169 h 648939"/>
                      <a:gd name="connsiteX68" fmla="*/ 259507 w 550859"/>
                      <a:gd name="connsiteY68" fmla="*/ 280382 h 648939"/>
                      <a:gd name="connsiteX69" fmla="*/ 270635 w 550859"/>
                      <a:gd name="connsiteY69" fmla="*/ 312546 h 648939"/>
                      <a:gd name="connsiteX70" fmla="*/ 283135 w 550859"/>
                      <a:gd name="connsiteY70" fmla="*/ 307820 h 648939"/>
                      <a:gd name="connsiteX71" fmla="*/ 285421 w 550859"/>
                      <a:gd name="connsiteY71" fmla="*/ 247456 h 648939"/>
                      <a:gd name="connsiteX72" fmla="*/ 327036 w 550859"/>
                      <a:gd name="connsiteY72" fmla="*/ 252334 h 648939"/>
                      <a:gd name="connsiteX73" fmla="*/ 319262 w 550859"/>
                      <a:gd name="connsiteY73" fmla="*/ 295778 h 648939"/>
                      <a:gd name="connsiteX74" fmla="*/ 311945 w 550859"/>
                      <a:gd name="connsiteY74" fmla="*/ 304314 h 648939"/>
                      <a:gd name="connsiteX75" fmla="*/ 346548 w 550859"/>
                      <a:gd name="connsiteY75" fmla="*/ 294253 h 648939"/>
                      <a:gd name="connsiteX76" fmla="*/ 338469 w 550859"/>
                      <a:gd name="connsiteY76" fmla="*/ 271693 h 648939"/>
                      <a:gd name="connsiteX77" fmla="*/ 377187 w 550859"/>
                      <a:gd name="connsiteY77" fmla="*/ 232517 h 648939"/>
                      <a:gd name="connsiteX78" fmla="*/ 390907 w 550859"/>
                      <a:gd name="connsiteY78" fmla="*/ 238157 h 648939"/>
                      <a:gd name="connsiteX79" fmla="*/ 399291 w 550859"/>
                      <a:gd name="connsiteY79" fmla="*/ 224438 h 648939"/>
                      <a:gd name="connsiteX80" fmla="*/ 409656 w 550859"/>
                      <a:gd name="connsiteY80" fmla="*/ 232060 h 648939"/>
                      <a:gd name="connsiteX81" fmla="*/ 407065 w 550859"/>
                      <a:gd name="connsiteY81" fmla="*/ 250352 h 648939"/>
                      <a:gd name="connsiteX82" fmla="*/ 404931 w 550859"/>
                      <a:gd name="connsiteY82" fmla="*/ 269101 h 648939"/>
                      <a:gd name="connsiteX83" fmla="*/ 419412 w 550859"/>
                      <a:gd name="connsiteY83" fmla="*/ 284650 h 648939"/>
                      <a:gd name="connsiteX84" fmla="*/ 437399 w 550859"/>
                      <a:gd name="connsiteY84" fmla="*/ 279010 h 648939"/>
                      <a:gd name="connsiteX85" fmla="*/ 442125 w 550859"/>
                      <a:gd name="connsiteY85" fmla="*/ 291509 h 648939"/>
                      <a:gd name="connsiteX86" fmla="*/ 438314 w 550859"/>
                      <a:gd name="connsiteY86" fmla="*/ 296235 h 648939"/>
                      <a:gd name="connsiteX87" fmla="*/ 430845 w 550859"/>
                      <a:gd name="connsiteY87" fmla="*/ 312546 h 648939"/>
                      <a:gd name="connsiteX88" fmla="*/ 408437 w 550859"/>
                      <a:gd name="connsiteY88" fmla="*/ 361935 h 648939"/>
                      <a:gd name="connsiteX89" fmla="*/ 356609 w 550859"/>
                      <a:gd name="connsiteY89" fmla="*/ 587996 h 648939"/>
                      <a:gd name="connsiteX90" fmla="*/ 400967 w 550859"/>
                      <a:gd name="connsiteY90" fmla="*/ 580984 h 648939"/>
                      <a:gd name="connsiteX91" fmla="*/ 313622 w 550859"/>
                      <a:gd name="connsiteY91" fmla="*/ 278400 h 648939"/>
                      <a:gd name="connsiteX92" fmla="*/ 315908 w 550859"/>
                      <a:gd name="connsiteY92" fmla="*/ 263766 h 648939"/>
                      <a:gd name="connsiteX93" fmla="*/ 292738 w 550859"/>
                      <a:gd name="connsiteY93" fmla="*/ 261937 h 648939"/>
                      <a:gd name="connsiteX94" fmla="*/ 295635 w 550859"/>
                      <a:gd name="connsiteY94" fmla="*/ 297759 h 648939"/>
                      <a:gd name="connsiteX95" fmla="*/ 313622 w 550859"/>
                      <a:gd name="connsiteY95" fmla="*/ 278400 h 648939"/>
                      <a:gd name="connsiteX96" fmla="*/ 214387 w 550859"/>
                      <a:gd name="connsiteY96" fmla="*/ 274437 h 648939"/>
                      <a:gd name="connsiteX97" fmla="*/ 224905 w 550859"/>
                      <a:gd name="connsiteY97" fmla="*/ 323673 h 648939"/>
                      <a:gd name="connsiteX98" fmla="*/ 229783 w 550859"/>
                      <a:gd name="connsiteY98" fmla="*/ 322911 h 648939"/>
                      <a:gd name="connsiteX99" fmla="*/ 243807 w 550859"/>
                      <a:gd name="connsiteY99" fmla="*/ 286327 h 648939"/>
                      <a:gd name="connsiteX100" fmla="*/ 220179 w 550859"/>
                      <a:gd name="connsiteY100" fmla="*/ 270931 h 648939"/>
                      <a:gd name="connsiteX101" fmla="*/ 214387 w 550859"/>
                      <a:gd name="connsiteY101" fmla="*/ 274589 h 648939"/>
                      <a:gd name="connsiteX102" fmla="*/ 358743 w 550859"/>
                      <a:gd name="connsiteY102" fmla="*/ 284955 h 648939"/>
                      <a:gd name="connsiteX103" fmla="*/ 370175 w 550859"/>
                      <a:gd name="connsiteY103" fmla="*/ 290900 h 648939"/>
                      <a:gd name="connsiteX104" fmla="*/ 385876 w 550859"/>
                      <a:gd name="connsiteY104" fmla="*/ 288918 h 648939"/>
                      <a:gd name="connsiteX105" fmla="*/ 389839 w 550859"/>
                      <a:gd name="connsiteY105" fmla="*/ 273675 h 648939"/>
                      <a:gd name="connsiteX106" fmla="*/ 375206 w 550859"/>
                      <a:gd name="connsiteY106" fmla="*/ 247608 h 648939"/>
                      <a:gd name="connsiteX107" fmla="*/ 358743 w 550859"/>
                      <a:gd name="connsiteY107" fmla="*/ 285107 h 648939"/>
                      <a:gd name="connsiteX108" fmla="*/ 140456 w 550859"/>
                      <a:gd name="connsiteY108" fmla="*/ 331143 h 648939"/>
                      <a:gd name="connsiteX109" fmla="*/ 235423 w 550859"/>
                      <a:gd name="connsiteY109" fmla="*/ 446841 h 648939"/>
                      <a:gd name="connsiteX110" fmla="*/ 306305 w 550859"/>
                      <a:gd name="connsiteY110" fmla="*/ 596075 h 648939"/>
                      <a:gd name="connsiteX111" fmla="*/ 346548 w 550859"/>
                      <a:gd name="connsiteY111" fmla="*/ 589673 h 648939"/>
                      <a:gd name="connsiteX112" fmla="*/ 370023 w 550859"/>
                      <a:gd name="connsiteY112" fmla="*/ 433731 h 648939"/>
                      <a:gd name="connsiteX113" fmla="*/ 425052 w 550859"/>
                      <a:gd name="connsiteY113" fmla="*/ 300808 h 648939"/>
                      <a:gd name="connsiteX114" fmla="*/ 424900 w 550859"/>
                      <a:gd name="connsiteY114" fmla="*/ 299436 h 648939"/>
                      <a:gd name="connsiteX115" fmla="*/ 402187 w 550859"/>
                      <a:gd name="connsiteY115" fmla="*/ 291967 h 648939"/>
                      <a:gd name="connsiteX116" fmla="*/ 359505 w 550859"/>
                      <a:gd name="connsiteY116" fmla="*/ 303857 h 648939"/>
                      <a:gd name="connsiteX117" fmla="*/ 330847 w 550859"/>
                      <a:gd name="connsiteY117" fmla="*/ 319862 h 648939"/>
                      <a:gd name="connsiteX118" fmla="*/ 297769 w 550859"/>
                      <a:gd name="connsiteY118" fmla="*/ 316356 h 648939"/>
                      <a:gd name="connsiteX119" fmla="*/ 264233 w 550859"/>
                      <a:gd name="connsiteY119" fmla="*/ 327637 h 648939"/>
                      <a:gd name="connsiteX120" fmla="*/ 254325 w 550859"/>
                      <a:gd name="connsiteY120" fmla="*/ 317271 h 648939"/>
                      <a:gd name="connsiteX121" fmla="*/ 230240 w 550859"/>
                      <a:gd name="connsiteY121" fmla="*/ 338917 h 648939"/>
                      <a:gd name="connsiteX122" fmla="*/ 203564 w 550859"/>
                      <a:gd name="connsiteY122" fmla="*/ 330380 h 648939"/>
                      <a:gd name="connsiteX123" fmla="*/ 184509 w 550859"/>
                      <a:gd name="connsiteY123" fmla="*/ 345777 h 648939"/>
                      <a:gd name="connsiteX124" fmla="*/ 152650 w 550859"/>
                      <a:gd name="connsiteY124" fmla="*/ 318338 h 648939"/>
                      <a:gd name="connsiteX125" fmla="*/ 152041 w 550859"/>
                      <a:gd name="connsiteY125" fmla="*/ 317881 h 648939"/>
                      <a:gd name="connsiteX126" fmla="*/ 140456 w 550859"/>
                      <a:gd name="connsiteY126" fmla="*/ 331143 h 648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</a:cxnLst>
                    <a:rect l="l" t="t" r="r" b="b"/>
                    <a:pathLst>
                      <a:path w="550859" h="648939">
                        <a:moveTo>
                          <a:pt x="226277" y="5084"/>
                        </a:moveTo>
                        <a:cubicBezTo>
                          <a:pt x="268044" y="-3605"/>
                          <a:pt x="310878" y="-99"/>
                          <a:pt x="342737" y="7675"/>
                        </a:cubicBezTo>
                        <a:cubicBezTo>
                          <a:pt x="376730" y="16211"/>
                          <a:pt x="407065" y="29626"/>
                          <a:pt x="432369" y="47156"/>
                        </a:cubicBezTo>
                        <a:cubicBezTo>
                          <a:pt x="459045" y="65448"/>
                          <a:pt x="482368" y="86637"/>
                          <a:pt x="501727" y="114532"/>
                        </a:cubicBezTo>
                        <a:cubicBezTo>
                          <a:pt x="520324" y="141208"/>
                          <a:pt x="537549" y="174744"/>
                          <a:pt x="545476" y="217274"/>
                        </a:cubicBezTo>
                        <a:cubicBezTo>
                          <a:pt x="554012" y="262852"/>
                          <a:pt x="551878" y="301723"/>
                          <a:pt x="542732" y="333734"/>
                        </a:cubicBezTo>
                        <a:cubicBezTo>
                          <a:pt x="528556" y="383123"/>
                          <a:pt x="494105" y="416049"/>
                          <a:pt x="480234" y="466048"/>
                        </a:cubicBezTo>
                        <a:cubicBezTo>
                          <a:pt x="475508" y="483273"/>
                          <a:pt x="473374" y="500651"/>
                          <a:pt x="474136" y="520619"/>
                        </a:cubicBezTo>
                        <a:cubicBezTo>
                          <a:pt x="474594" y="531443"/>
                          <a:pt x="474746" y="540741"/>
                          <a:pt x="473222" y="549735"/>
                        </a:cubicBezTo>
                        <a:cubicBezTo>
                          <a:pt x="470325" y="566808"/>
                          <a:pt x="463008" y="580679"/>
                          <a:pt x="454320" y="595313"/>
                        </a:cubicBezTo>
                        <a:cubicBezTo>
                          <a:pt x="449442" y="603544"/>
                          <a:pt x="445021" y="612386"/>
                          <a:pt x="437399" y="615892"/>
                        </a:cubicBezTo>
                        <a:cubicBezTo>
                          <a:pt x="431302" y="618635"/>
                          <a:pt x="421699" y="619245"/>
                          <a:pt x="412095" y="620770"/>
                        </a:cubicBezTo>
                        <a:cubicBezTo>
                          <a:pt x="358895" y="629154"/>
                          <a:pt x="308744" y="637080"/>
                          <a:pt x="255544" y="645617"/>
                        </a:cubicBezTo>
                        <a:cubicBezTo>
                          <a:pt x="244416" y="647293"/>
                          <a:pt x="232526" y="650342"/>
                          <a:pt x="224752" y="648208"/>
                        </a:cubicBezTo>
                        <a:cubicBezTo>
                          <a:pt x="218198" y="646379"/>
                          <a:pt x="212100" y="639976"/>
                          <a:pt x="205545" y="634184"/>
                        </a:cubicBezTo>
                        <a:cubicBezTo>
                          <a:pt x="199143" y="628544"/>
                          <a:pt x="193198" y="623209"/>
                          <a:pt x="188320" y="617721"/>
                        </a:cubicBezTo>
                        <a:cubicBezTo>
                          <a:pt x="176735" y="604764"/>
                          <a:pt x="169418" y="590587"/>
                          <a:pt x="163931" y="571228"/>
                        </a:cubicBezTo>
                        <a:cubicBezTo>
                          <a:pt x="158443" y="551564"/>
                          <a:pt x="151583" y="535863"/>
                          <a:pt x="141827" y="521077"/>
                        </a:cubicBezTo>
                        <a:cubicBezTo>
                          <a:pt x="114084" y="478700"/>
                          <a:pt x="71860" y="457207"/>
                          <a:pt x="42745" y="416659"/>
                        </a:cubicBezTo>
                        <a:cubicBezTo>
                          <a:pt x="23690" y="390288"/>
                          <a:pt x="10428" y="354618"/>
                          <a:pt x="3416" y="310564"/>
                        </a:cubicBezTo>
                        <a:cubicBezTo>
                          <a:pt x="-3596" y="266967"/>
                          <a:pt x="977" y="230535"/>
                          <a:pt x="9971" y="198524"/>
                        </a:cubicBezTo>
                        <a:cubicBezTo>
                          <a:pt x="19117" y="166055"/>
                          <a:pt x="34208" y="137855"/>
                          <a:pt x="52348" y="112855"/>
                        </a:cubicBezTo>
                        <a:cubicBezTo>
                          <a:pt x="79177" y="75966"/>
                          <a:pt x="118200" y="42888"/>
                          <a:pt x="168199" y="22156"/>
                        </a:cubicBezTo>
                        <a:cubicBezTo>
                          <a:pt x="185576" y="14840"/>
                          <a:pt x="204478" y="9657"/>
                          <a:pt x="226124" y="5084"/>
                        </a:cubicBezTo>
                        <a:close/>
                        <a:moveTo>
                          <a:pt x="400967" y="580984"/>
                        </a:moveTo>
                        <a:cubicBezTo>
                          <a:pt x="405845" y="580222"/>
                          <a:pt x="412552" y="580374"/>
                          <a:pt x="416211" y="578545"/>
                        </a:cubicBezTo>
                        <a:cubicBezTo>
                          <a:pt x="418040" y="577630"/>
                          <a:pt x="419259" y="573819"/>
                          <a:pt x="420936" y="570923"/>
                        </a:cubicBezTo>
                        <a:cubicBezTo>
                          <a:pt x="422613" y="567722"/>
                          <a:pt x="424595" y="564978"/>
                          <a:pt x="425662" y="562844"/>
                        </a:cubicBezTo>
                        <a:cubicBezTo>
                          <a:pt x="432064" y="549582"/>
                          <a:pt x="434046" y="539064"/>
                          <a:pt x="433284" y="521687"/>
                        </a:cubicBezTo>
                        <a:cubicBezTo>
                          <a:pt x="430845" y="462694"/>
                          <a:pt x="451423" y="422146"/>
                          <a:pt x="474898" y="382209"/>
                        </a:cubicBezTo>
                        <a:cubicBezTo>
                          <a:pt x="487855" y="360105"/>
                          <a:pt x="501422" y="336020"/>
                          <a:pt x="506757" y="308430"/>
                        </a:cubicBezTo>
                        <a:cubicBezTo>
                          <a:pt x="512093" y="281144"/>
                          <a:pt x="511178" y="244102"/>
                          <a:pt x="501575" y="208890"/>
                        </a:cubicBezTo>
                        <a:cubicBezTo>
                          <a:pt x="484807" y="147153"/>
                          <a:pt x="446850" y="104776"/>
                          <a:pt x="403254" y="77186"/>
                        </a:cubicBezTo>
                        <a:cubicBezTo>
                          <a:pt x="381456" y="63466"/>
                          <a:pt x="357371" y="53253"/>
                          <a:pt x="328256" y="46851"/>
                        </a:cubicBezTo>
                        <a:cubicBezTo>
                          <a:pt x="301427" y="41058"/>
                          <a:pt x="265605" y="39077"/>
                          <a:pt x="230545" y="46241"/>
                        </a:cubicBezTo>
                        <a:cubicBezTo>
                          <a:pt x="161187" y="60570"/>
                          <a:pt x="114999" y="96697"/>
                          <a:pt x="83140" y="140599"/>
                        </a:cubicBezTo>
                        <a:cubicBezTo>
                          <a:pt x="67287" y="162397"/>
                          <a:pt x="55549" y="187549"/>
                          <a:pt x="48232" y="215749"/>
                        </a:cubicBezTo>
                        <a:cubicBezTo>
                          <a:pt x="40763" y="245017"/>
                          <a:pt x="38781" y="277028"/>
                          <a:pt x="46098" y="315137"/>
                        </a:cubicBezTo>
                        <a:cubicBezTo>
                          <a:pt x="53110" y="352026"/>
                          <a:pt x="66372" y="379465"/>
                          <a:pt x="84054" y="401263"/>
                        </a:cubicBezTo>
                        <a:cubicBezTo>
                          <a:pt x="101737" y="423061"/>
                          <a:pt x="122621" y="438914"/>
                          <a:pt x="143199" y="458883"/>
                        </a:cubicBezTo>
                        <a:cubicBezTo>
                          <a:pt x="161492" y="476566"/>
                          <a:pt x="180241" y="499736"/>
                          <a:pt x="193198" y="528394"/>
                        </a:cubicBezTo>
                        <a:cubicBezTo>
                          <a:pt x="199600" y="542570"/>
                          <a:pt x="202344" y="561320"/>
                          <a:pt x="209356" y="575344"/>
                        </a:cubicBezTo>
                        <a:cubicBezTo>
                          <a:pt x="214234" y="585252"/>
                          <a:pt x="221703" y="593026"/>
                          <a:pt x="229325" y="600191"/>
                        </a:cubicBezTo>
                        <a:cubicBezTo>
                          <a:pt x="231917" y="602630"/>
                          <a:pt x="234813" y="606441"/>
                          <a:pt x="237252" y="606746"/>
                        </a:cubicBezTo>
                        <a:cubicBezTo>
                          <a:pt x="241063" y="607355"/>
                          <a:pt x="247008" y="605221"/>
                          <a:pt x="251581" y="604459"/>
                        </a:cubicBezTo>
                        <a:cubicBezTo>
                          <a:pt x="266824" y="602020"/>
                          <a:pt x="281458" y="599733"/>
                          <a:pt x="295939" y="597447"/>
                        </a:cubicBezTo>
                        <a:cubicBezTo>
                          <a:pt x="281153" y="538302"/>
                          <a:pt x="255239" y="492114"/>
                          <a:pt x="225972" y="451719"/>
                        </a:cubicBezTo>
                        <a:cubicBezTo>
                          <a:pt x="211338" y="431292"/>
                          <a:pt x="196704" y="411628"/>
                          <a:pt x="180851" y="392879"/>
                        </a:cubicBezTo>
                        <a:cubicBezTo>
                          <a:pt x="164998" y="374129"/>
                          <a:pt x="149449" y="355532"/>
                          <a:pt x="132681" y="337697"/>
                        </a:cubicBezTo>
                        <a:cubicBezTo>
                          <a:pt x="127498" y="338002"/>
                          <a:pt x="122773" y="336478"/>
                          <a:pt x="122011" y="331143"/>
                        </a:cubicBezTo>
                        <a:cubicBezTo>
                          <a:pt x="121249" y="326417"/>
                          <a:pt x="125364" y="323064"/>
                          <a:pt x="127651" y="320625"/>
                        </a:cubicBezTo>
                        <a:cubicBezTo>
                          <a:pt x="130852" y="317271"/>
                          <a:pt x="133748" y="314070"/>
                          <a:pt x="135882" y="311631"/>
                        </a:cubicBezTo>
                        <a:cubicBezTo>
                          <a:pt x="141065" y="305686"/>
                          <a:pt x="148535" y="298217"/>
                          <a:pt x="149602" y="291509"/>
                        </a:cubicBezTo>
                        <a:cubicBezTo>
                          <a:pt x="150516" y="286327"/>
                          <a:pt x="149602" y="279315"/>
                          <a:pt x="151126" y="272455"/>
                        </a:cubicBezTo>
                        <a:cubicBezTo>
                          <a:pt x="152346" y="266967"/>
                          <a:pt x="154480" y="259651"/>
                          <a:pt x="160882" y="259041"/>
                        </a:cubicBezTo>
                        <a:cubicBezTo>
                          <a:pt x="164540" y="258736"/>
                          <a:pt x="169113" y="262699"/>
                          <a:pt x="170485" y="267120"/>
                        </a:cubicBezTo>
                        <a:cubicBezTo>
                          <a:pt x="172314" y="273065"/>
                          <a:pt x="170943" y="278400"/>
                          <a:pt x="169723" y="282821"/>
                        </a:cubicBezTo>
                        <a:cubicBezTo>
                          <a:pt x="168656" y="287089"/>
                          <a:pt x="165760" y="291509"/>
                          <a:pt x="165455" y="295930"/>
                        </a:cubicBezTo>
                        <a:cubicBezTo>
                          <a:pt x="164693" y="306296"/>
                          <a:pt x="169876" y="330990"/>
                          <a:pt x="177497" y="331143"/>
                        </a:cubicBezTo>
                        <a:cubicBezTo>
                          <a:pt x="182223" y="331143"/>
                          <a:pt x="184967" y="327027"/>
                          <a:pt x="187406" y="324588"/>
                        </a:cubicBezTo>
                        <a:cubicBezTo>
                          <a:pt x="190454" y="321539"/>
                          <a:pt x="193046" y="319862"/>
                          <a:pt x="194722" y="316051"/>
                        </a:cubicBezTo>
                        <a:cubicBezTo>
                          <a:pt x="187406" y="293948"/>
                          <a:pt x="193655" y="269559"/>
                          <a:pt x="208594" y="259193"/>
                        </a:cubicBezTo>
                        <a:cubicBezTo>
                          <a:pt x="216978" y="253401"/>
                          <a:pt x="230545" y="252029"/>
                          <a:pt x="239843" y="256907"/>
                        </a:cubicBezTo>
                        <a:cubicBezTo>
                          <a:pt x="240148" y="257516"/>
                          <a:pt x="242435" y="259651"/>
                          <a:pt x="242282" y="257516"/>
                        </a:cubicBezTo>
                        <a:cubicBezTo>
                          <a:pt x="241063" y="241206"/>
                          <a:pt x="241368" y="223676"/>
                          <a:pt x="242282" y="208890"/>
                        </a:cubicBezTo>
                        <a:cubicBezTo>
                          <a:pt x="242892" y="199744"/>
                          <a:pt x="243349" y="184957"/>
                          <a:pt x="254477" y="184500"/>
                        </a:cubicBezTo>
                        <a:cubicBezTo>
                          <a:pt x="264233" y="184043"/>
                          <a:pt x="265452" y="203402"/>
                          <a:pt x="264538" y="213615"/>
                        </a:cubicBezTo>
                        <a:cubicBezTo>
                          <a:pt x="263776" y="223828"/>
                          <a:pt x="260879" y="234651"/>
                          <a:pt x="259507" y="245169"/>
                        </a:cubicBezTo>
                        <a:cubicBezTo>
                          <a:pt x="257831" y="257364"/>
                          <a:pt x="258288" y="267272"/>
                          <a:pt x="259507" y="280382"/>
                        </a:cubicBezTo>
                        <a:cubicBezTo>
                          <a:pt x="260574" y="290595"/>
                          <a:pt x="263318" y="310869"/>
                          <a:pt x="270635" y="312546"/>
                        </a:cubicBezTo>
                        <a:cubicBezTo>
                          <a:pt x="275361" y="313613"/>
                          <a:pt x="278867" y="309497"/>
                          <a:pt x="283135" y="307820"/>
                        </a:cubicBezTo>
                        <a:cubicBezTo>
                          <a:pt x="268501" y="289680"/>
                          <a:pt x="270026" y="259041"/>
                          <a:pt x="285421" y="247456"/>
                        </a:cubicBezTo>
                        <a:cubicBezTo>
                          <a:pt x="298988" y="237243"/>
                          <a:pt x="318805" y="239682"/>
                          <a:pt x="327036" y="252334"/>
                        </a:cubicBezTo>
                        <a:cubicBezTo>
                          <a:pt x="337707" y="268644"/>
                          <a:pt x="327189" y="286479"/>
                          <a:pt x="319262" y="295778"/>
                        </a:cubicBezTo>
                        <a:cubicBezTo>
                          <a:pt x="316671" y="298674"/>
                          <a:pt x="313622" y="300961"/>
                          <a:pt x="311945" y="304314"/>
                        </a:cubicBezTo>
                        <a:cubicBezTo>
                          <a:pt x="323835" y="306601"/>
                          <a:pt x="341365" y="303247"/>
                          <a:pt x="346548" y="294253"/>
                        </a:cubicBezTo>
                        <a:cubicBezTo>
                          <a:pt x="341975" y="289071"/>
                          <a:pt x="338774" y="281144"/>
                          <a:pt x="338469" y="271693"/>
                        </a:cubicBezTo>
                        <a:cubicBezTo>
                          <a:pt x="337554" y="250657"/>
                          <a:pt x="355542" y="229316"/>
                          <a:pt x="377187" y="232517"/>
                        </a:cubicBezTo>
                        <a:cubicBezTo>
                          <a:pt x="381913" y="233279"/>
                          <a:pt x="385724" y="235718"/>
                          <a:pt x="390907" y="238157"/>
                        </a:cubicBezTo>
                        <a:cubicBezTo>
                          <a:pt x="391821" y="232212"/>
                          <a:pt x="392583" y="225353"/>
                          <a:pt x="399291" y="224438"/>
                        </a:cubicBezTo>
                        <a:cubicBezTo>
                          <a:pt x="403101" y="223981"/>
                          <a:pt x="408284" y="227487"/>
                          <a:pt x="409656" y="232060"/>
                        </a:cubicBezTo>
                        <a:cubicBezTo>
                          <a:pt x="411485" y="238157"/>
                          <a:pt x="408437" y="245017"/>
                          <a:pt x="407065" y="250352"/>
                        </a:cubicBezTo>
                        <a:cubicBezTo>
                          <a:pt x="405540" y="256145"/>
                          <a:pt x="403101" y="262090"/>
                          <a:pt x="404931" y="269101"/>
                        </a:cubicBezTo>
                        <a:cubicBezTo>
                          <a:pt x="406607" y="275199"/>
                          <a:pt x="414077" y="284345"/>
                          <a:pt x="419412" y="284650"/>
                        </a:cubicBezTo>
                        <a:cubicBezTo>
                          <a:pt x="426424" y="285260"/>
                          <a:pt x="431607" y="278705"/>
                          <a:pt x="437399" y="279010"/>
                        </a:cubicBezTo>
                        <a:cubicBezTo>
                          <a:pt x="445021" y="279619"/>
                          <a:pt x="445021" y="287699"/>
                          <a:pt x="442125" y="291509"/>
                        </a:cubicBezTo>
                        <a:cubicBezTo>
                          <a:pt x="440905" y="293186"/>
                          <a:pt x="439381" y="294253"/>
                          <a:pt x="438314" y="296235"/>
                        </a:cubicBezTo>
                        <a:cubicBezTo>
                          <a:pt x="435570" y="301113"/>
                          <a:pt x="433284" y="307058"/>
                          <a:pt x="430845" y="312546"/>
                        </a:cubicBezTo>
                        <a:cubicBezTo>
                          <a:pt x="423375" y="329161"/>
                          <a:pt x="415601" y="345167"/>
                          <a:pt x="408437" y="361935"/>
                        </a:cubicBezTo>
                        <a:cubicBezTo>
                          <a:pt x="380236" y="427482"/>
                          <a:pt x="350664" y="503090"/>
                          <a:pt x="356609" y="587996"/>
                        </a:cubicBezTo>
                        <a:cubicBezTo>
                          <a:pt x="372005" y="585557"/>
                          <a:pt x="385876" y="583270"/>
                          <a:pt x="400967" y="580984"/>
                        </a:cubicBezTo>
                        <a:close/>
                        <a:moveTo>
                          <a:pt x="313622" y="278400"/>
                        </a:moveTo>
                        <a:cubicBezTo>
                          <a:pt x="315604" y="274894"/>
                          <a:pt x="317280" y="268949"/>
                          <a:pt x="315908" y="263766"/>
                        </a:cubicBezTo>
                        <a:cubicBezTo>
                          <a:pt x="313165" y="253706"/>
                          <a:pt x="298531" y="254925"/>
                          <a:pt x="292738" y="261937"/>
                        </a:cubicBezTo>
                        <a:cubicBezTo>
                          <a:pt x="286488" y="269559"/>
                          <a:pt x="287403" y="289223"/>
                          <a:pt x="295635" y="297759"/>
                        </a:cubicBezTo>
                        <a:cubicBezTo>
                          <a:pt x="301884" y="291357"/>
                          <a:pt x="309049" y="286784"/>
                          <a:pt x="313622" y="278400"/>
                        </a:cubicBezTo>
                        <a:close/>
                        <a:moveTo>
                          <a:pt x="214387" y="274437"/>
                        </a:moveTo>
                        <a:cubicBezTo>
                          <a:pt x="203564" y="286174"/>
                          <a:pt x="204021" y="323216"/>
                          <a:pt x="224905" y="323673"/>
                        </a:cubicBezTo>
                        <a:cubicBezTo>
                          <a:pt x="226429" y="323673"/>
                          <a:pt x="228106" y="323673"/>
                          <a:pt x="229783" y="322911"/>
                        </a:cubicBezTo>
                        <a:cubicBezTo>
                          <a:pt x="239843" y="319405"/>
                          <a:pt x="246093" y="299588"/>
                          <a:pt x="243807" y="286327"/>
                        </a:cubicBezTo>
                        <a:cubicBezTo>
                          <a:pt x="241673" y="274437"/>
                          <a:pt x="231764" y="266510"/>
                          <a:pt x="220179" y="270931"/>
                        </a:cubicBezTo>
                        <a:cubicBezTo>
                          <a:pt x="217740" y="271845"/>
                          <a:pt x="215759" y="272912"/>
                          <a:pt x="214387" y="274589"/>
                        </a:cubicBezTo>
                        <a:close/>
                        <a:moveTo>
                          <a:pt x="358743" y="284955"/>
                        </a:moveTo>
                        <a:cubicBezTo>
                          <a:pt x="360877" y="287546"/>
                          <a:pt x="365755" y="290290"/>
                          <a:pt x="370175" y="290900"/>
                        </a:cubicBezTo>
                        <a:cubicBezTo>
                          <a:pt x="373986" y="291509"/>
                          <a:pt x="381913" y="291814"/>
                          <a:pt x="385876" y="288918"/>
                        </a:cubicBezTo>
                        <a:cubicBezTo>
                          <a:pt x="389230" y="286479"/>
                          <a:pt x="390297" y="279315"/>
                          <a:pt x="389839" y="273675"/>
                        </a:cubicBezTo>
                        <a:cubicBezTo>
                          <a:pt x="388925" y="261022"/>
                          <a:pt x="383132" y="250352"/>
                          <a:pt x="375206" y="247608"/>
                        </a:cubicBezTo>
                        <a:cubicBezTo>
                          <a:pt x="355847" y="247608"/>
                          <a:pt x="348225" y="272608"/>
                          <a:pt x="358743" y="285107"/>
                        </a:cubicBezTo>
                        <a:close/>
                        <a:moveTo>
                          <a:pt x="140456" y="331143"/>
                        </a:moveTo>
                        <a:cubicBezTo>
                          <a:pt x="173839" y="367727"/>
                          <a:pt x="206460" y="404769"/>
                          <a:pt x="235423" y="446841"/>
                        </a:cubicBezTo>
                        <a:cubicBezTo>
                          <a:pt x="264233" y="488913"/>
                          <a:pt x="291671" y="535406"/>
                          <a:pt x="306305" y="596075"/>
                        </a:cubicBezTo>
                        <a:cubicBezTo>
                          <a:pt x="319719" y="593941"/>
                          <a:pt x="333134" y="591807"/>
                          <a:pt x="346548" y="589673"/>
                        </a:cubicBezTo>
                        <a:cubicBezTo>
                          <a:pt x="341365" y="529613"/>
                          <a:pt x="355237" y="479919"/>
                          <a:pt x="370023" y="433731"/>
                        </a:cubicBezTo>
                        <a:cubicBezTo>
                          <a:pt x="384962" y="387086"/>
                          <a:pt x="405540" y="344404"/>
                          <a:pt x="425052" y="300808"/>
                        </a:cubicBezTo>
                        <a:cubicBezTo>
                          <a:pt x="425509" y="300503"/>
                          <a:pt x="426424" y="298826"/>
                          <a:pt x="424900" y="299436"/>
                        </a:cubicBezTo>
                        <a:cubicBezTo>
                          <a:pt x="413467" y="302180"/>
                          <a:pt x="408589" y="296083"/>
                          <a:pt x="402187" y="291967"/>
                        </a:cubicBezTo>
                        <a:cubicBezTo>
                          <a:pt x="399443" y="306601"/>
                          <a:pt x="371700" y="309954"/>
                          <a:pt x="359505" y="303857"/>
                        </a:cubicBezTo>
                        <a:cubicBezTo>
                          <a:pt x="353712" y="311326"/>
                          <a:pt x="343499" y="317881"/>
                          <a:pt x="330847" y="319862"/>
                        </a:cubicBezTo>
                        <a:cubicBezTo>
                          <a:pt x="318652" y="321692"/>
                          <a:pt x="306610" y="319100"/>
                          <a:pt x="297769" y="316356"/>
                        </a:cubicBezTo>
                        <a:cubicBezTo>
                          <a:pt x="290757" y="322301"/>
                          <a:pt x="275666" y="332057"/>
                          <a:pt x="264233" y="327637"/>
                        </a:cubicBezTo>
                        <a:cubicBezTo>
                          <a:pt x="259355" y="325807"/>
                          <a:pt x="257831" y="321539"/>
                          <a:pt x="254325" y="317271"/>
                        </a:cubicBezTo>
                        <a:cubicBezTo>
                          <a:pt x="250666" y="326722"/>
                          <a:pt x="243044" y="336783"/>
                          <a:pt x="230240" y="338917"/>
                        </a:cubicBezTo>
                        <a:cubicBezTo>
                          <a:pt x="219265" y="340746"/>
                          <a:pt x="211033" y="335563"/>
                          <a:pt x="203564" y="330380"/>
                        </a:cubicBezTo>
                        <a:cubicBezTo>
                          <a:pt x="197314" y="335868"/>
                          <a:pt x="193503" y="343033"/>
                          <a:pt x="184509" y="345777"/>
                        </a:cubicBezTo>
                        <a:cubicBezTo>
                          <a:pt x="165302" y="351417"/>
                          <a:pt x="156004" y="337393"/>
                          <a:pt x="152650" y="318338"/>
                        </a:cubicBezTo>
                        <a:cubicBezTo>
                          <a:pt x="152650" y="318033"/>
                          <a:pt x="152650" y="317728"/>
                          <a:pt x="152041" y="317881"/>
                        </a:cubicBezTo>
                        <a:cubicBezTo>
                          <a:pt x="149449" y="323216"/>
                          <a:pt x="143504" y="326112"/>
                          <a:pt x="140456" y="33114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83" name="Freeform: Shape 82">
                    <a:extLst>
                      <a:ext uri="{FF2B5EF4-FFF2-40B4-BE49-F238E27FC236}">
                        <a16:creationId xmlns:a16="http://schemas.microsoft.com/office/drawing/2014/main" id="{06393D1A-35A9-3578-8476-143FCE83313A}"/>
                      </a:ext>
                    </a:extLst>
                  </p:cNvPr>
                  <p:cNvSpPr/>
                  <p:nvPr/>
                </p:nvSpPr>
                <p:spPr>
                  <a:xfrm>
                    <a:off x="1771687" y="3701493"/>
                    <a:ext cx="208815" cy="59095"/>
                  </a:xfrm>
                  <a:custGeom>
                    <a:avLst/>
                    <a:gdLst>
                      <a:gd name="connsiteX0" fmla="*/ 10701 w 208815"/>
                      <a:gd name="connsiteY0" fmla="*/ 29119 h 59095"/>
                      <a:gd name="connsiteX1" fmla="*/ 58413 w 208815"/>
                      <a:gd name="connsiteY1" fmla="*/ 21040 h 59095"/>
                      <a:gd name="connsiteX2" fmla="*/ 153228 w 208815"/>
                      <a:gd name="connsiteY2" fmla="*/ 6101 h 59095"/>
                      <a:gd name="connsiteX3" fmla="*/ 177007 w 208815"/>
                      <a:gd name="connsiteY3" fmla="*/ 2290 h 59095"/>
                      <a:gd name="connsiteX4" fmla="*/ 198806 w 208815"/>
                      <a:gd name="connsiteY4" fmla="*/ 766 h 59095"/>
                      <a:gd name="connsiteX5" fmla="*/ 208714 w 208815"/>
                      <a:gd name="connsiteY5" fmla="*/ 13875 h 59095"/>
                      <a:gd name="connsiteX6" fmla="*/ 201854 w 208815"/>
                      <a:gd name="connsiteY6" fmla="*/ 28661 h 59095"/>
                      <a:gd name="connsiteX7" fmla="*/ 178684 w 208815"/>
                      <a:gd name="connsiteY7" fmla="*/ 33234 h 59095"/>
                      <a:gd name="connsiteX8" fmla="*/ 34176 w 208815"/>
                      <a:gd name="connsiteY8" fmla="*/ 56099 h 59095"/>
                      <a:gd name="connsiteX9" fmla="*/ 11158 w 208815"/>
                      <a:gd name="connsiteY9" fmla="*/ 58843 h 59095"/>
                      <a:gd name="connsiteX10" fmla="*/ 9633 w 208815"/>
                      <a:gd name="connsiteY10" fmla="*/ 29271 h 59095"/>
                      <a:gd name="connsiteX11" fmla="*/ 10548 w 208815"/>
                      <a:gd name="connsiteY11" fmla="*/ 29271 h 590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08815" h="59095">
                        <a:moveTo>
                          <a:pt x="10701" y="29119"/>
                        </a:moveTo>
                        <a:cubicBezTo>
                          <a:pt x="23658" y="24850"/>
                          <a:pt x="43627" y="23478"/>
                          <a:pt x="58413" y="21040"/>
                        </a:cubicBezTo>
                        <a:cubicBezTo>
                          <a:pt x="88900" y="16161"/>
                          <a:pt x="120606" y="11284"/>
                          <a:pt x="153228" y="6101"/>
                        </a:cubicBezTo>
                        <a:cubicBezTo>
                          <a:pt x="163288" y="4424"/>
                          <a:pt x="169843" y="3509"/>
                          <a:pt x="177007" y="2290"/>
                        </a:cubicBezTo>
                        <a:cubicBezTo>
                          <a:pt x="186611" y="766"/>
                          <a:pt x="193470" y="-1064"/>
                          <a:pt x="198806" y="766"/>
                        </a:cubicBezTo>
                        <a:cubicBezTo>
                          <a:pt x="203531" y="2290"/>
                          <a:pt x="207952" y="7320"/>
                          <a:pt x="208714" y="13875"/>
                        </a:cubicBezTo>
                        <a:cubicBezTo>
                          <a:pt x="209476" y="20430"/>
                          <a:pt x="205818" y="26375"/>
                          <a:pt x="201854" y="28661"/>
                        </a:cubicBezTo>
                        <a:cubicBezTo>
                          <a:pt x="197434" y="31253"/>
                          <a:pt x="187221" y="31862"/>
                          <a:pt x="178684" y="33234"/>
                        </a:cubicBezTo>
                        <a:cubicBezTo>
                          <a:pt x="129905" y="41009"/>
                          <a:pt x="84174" y="48173"/>
                          <a:pt x="34176" y="56099"/>
                        </a:cubicBezTo>
                        <a:cubicBezTo>
                          <a:pt x="26401" y="57319"/>
                          <a:pt x="16188" y="59910"/>
                          <a:pt x="11158" y="58843"/>
                        </a:cubicBezTo>
                        <a:cubicBezTo>
                          <a:pt x="-2256" y="55795"/>
                          <a:pt x="-4543" y="33844"/>
                          <a:pt x="9633" y="29271"/>
                        </a:cubicBezTo>
                        <a:cubicBezTo>
                          <a:pt x="9938" y="29271"/>
                          <a:pt x="10243" y="29271"/>
                          <a:pt x="10548" y="2927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84" name="Freeform: Shape 83">
                    <a:extLst>
                      <a:ext uri="{FF2B5EF4-FFF2-40B4-BE49-F238E27FC236}">
                        <a16:creationId xmlns:a16="http://schemas.microsoft.com/office/drawing/2014/main" id="{0DC67DFD-7355-81F4-AE67-5A11016DB5D5}"/>
                      </a:ext>
                    </a:extLst>
                  </p:cNvPr>
                  <p:cNvSpPr/>
                  <p:nvPr/>
                </p:nvSpPr>
                <p:spPr>
                  <a:xfrm>
                    <a:off x="1778637" y="3744741"/>
                    <a:ext cx="208704" cy="59157"/>
                  </a:xfrm>
                  <a:custGeom>
                    <a:avLst/>
                    <a:gdLst>
                      <a:gd name="connsiteX0" fmla="*/ 9695 w 208704"/>
                      <a:gd name="connsiteY0" fmla="*/ 29467 h 59157"/>
                      <a:gd name="connsiteX1" fmla="*/ 33780 w 208704"/>
                      <a:gd name="connsiteY1" fmla="*/ 25199 h 59157"/>
                      <a:gd name="connsiteX2" fmla="*/ 152374 w 208704"/>
                      <a:gd name="connsiteY2" fmla="*/ 6450 h 59157"/>
                      <a:gd name="connsiteX3" fmla="*/ 176154 w 208704"/>
                      <a:gd name="connsiteY3" fmla="*/ 2639 h 59157"/>
                      <a:gd name="connsiteX4" fmla="*/ 198258 w 208704"/>
                      <a:gd name="connsiteY4" fmla="*/ 505 h 59157"/>
                      <a:gd name="connsiteX5" fmla="*/ 208623 w 208704"/>
                      <a:gd name="connsiteY5" fmla="*/ 14071 h 59157"/>
                      <a:gd name="connsiteX6" fmla="*/ 202221 w 208704"/>
                      <a:gd name="connsiteY6" fmla="*/ 28400 h 59157"/>
                      <a:gd name="connsiteX7" fmla="*/ 179203 w 208704"/>
                      <a:gd name="connsiteY7" fmla="*/ 33431 h 59157"/>
                      <a:gd name="connsiteX8" fmla="*/ 33780 w 208704"/>
                      <a:gd name="connsiteY8" fmla="*/ 56448 h 59157"/>
                      <a:gd name="connsiteX9" fmla="*/ 10762 w 208704"/>
                      <a:gd name="connsiteY9" fmla="*/ 58735 h 59157"/>
                      <a:gd name="connsiteX10" fmla="*/ 9848 w 208704"/>
                      <a:gd name="connsiteY10" fmla="*/ 29467 h 59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08704" h="59157">
                        <a:moveTo>
                          <a:pt x="9695" y="29467"/>
                        </a:moveTo>
                        <a:cubicBezTo>
                          <a:pt x="15640" y="27333"/>
                          <a:pt x="26311" y="26266"/>
                          <a:pt x="33780" y="25199"/>
                        </a:cubicBezTo>
                        <a:cubicBezTo>
                          <a:pt x="73566" y="18949"/>
                          <a:pt x="111674" y="12852"/>
                          <a:pt x="152374" y="6450"/>
                        </a:cubicBezTo>
                        <a:cubicBezTo>
                          <a:pt x="162435" y="4925"/>
                          <a:pt x="169295" y="3706"/>
                          <a:pt x="176154" y="2639"/>
                        </a:cubicBezTo>
                        <a:cubicBezTo>
                          <a:pt x="185148" y="1267"/>
                          <a:pt x="193075" y="-1020"/>
                          <a:pt x="198258" y="505"/>
                        </a:cubicBezTo>
                        <a:cubicBezTo>
                          <a:pt x="202221" y="1724"/>
                          <a:pt x="207861" y="6297"/>
                          <a:pt x="208623" y="14071"/>
                        </a:cubicBezTo>
                        <a:cubicBezTo>
                          <a:pt x="209233" y="19559"/>
                          <a:pt x="206337" y="25504"/>
                          <a:pt x="202221" y="28400"/>
                        </a:cubicBezTo>
                        <a:cubicBezTo>
                          <a:pt x="197953" y="31297"/>
                          <a:pt x="187435" y="32059"/>
                          <a:pt x="179203" y="33431"/>
                        </a:cubicBezTo>
                        <a:cubicBezTo>
                          <a:pt x="130271" y="41205"/>
                          <a:pt x="83474" y="48522"/>
                          <a:pt x="33780" y="56448"/>
                        </a:cubicBezTo>
                        <a:cubicBezTo>
                          <a:pt x="25244" y="57820"/>
                          <a:pt x="15335" y="60107"/>
                          <a:pt x="10762" y="58735"/>
                        </a:cubicBezTo>
                        <a:cubicBezTo>
                          <a:pt x="-2805" y="54771"/>
                          <a:pt x="-4024" y="34345"/>
                          <a:pt x="9848" y="2946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85" name="Freeform: Shape 84">
                    <a:extLst>
                      <a:ext uri="{FF2B5EF4-FFF2-40B4-BE49-F238E27FC236}">
                        <a16:creationId xmlns:a16="http://schemas.microsoft.com/office/drawing/2014/main" id="{BD8FF7F6-D39F-3500-2B7D-A3C2D6E27766}"/>
                      </a:ext>
                    </a:extLst>
                  </p:cNvPr>
                  <p:cNvSpPr/>
                  <p:nvPr/>
                </p:nvSpPr>
                <p:spPr>
                  <a:xfrm>
                    <a:off x="1800588" y="3789770"/>
                    <a:ext cx="178621" cy="55312"/>
                  </a:xfrm>
                  <a:custGeom>
                    <a:avLst/>
                    <a:gdLst>
                      <a:gd name="connsiteX0" fmla="*/ 8475 w 178621"/>
                      <a:gd name="connsiteY0" fmla="*/ 25290 h 55312"/>
                      <a:gd name="connsiteX1" fmla="*/ 48566 w 178621"/>
                      <a:gd name="connsiteY1" fmla="*/ 18431 h 55312"/>
                      <a:gd name="connsiteX2" fmla="*/ 147496 w 178621"/>
                      <a:gd name="connsiteY2" fmla="*/ 2730 h 55312"/>
                      <a:gd name="connsiteX3" fmla="*/ 166856 w 178621"/>
                      <a:gd name="connsiteY3" fmla="*/ 139 h 55312"/>
                      <a:gd name="connsiteX4" fmla="*/ 177679 w 178621"/>
                      <a:gd name="connsiteY4" fmla="*/ 10352 h 55312"/>
                      <a:gd name="connsiteX5" fmla="*/ 171581 w 178621"/>
                      <a:gd name="connsiteY5" fmla="*/ 29711 h 55312"/>
                      <a:gd name="connsiteX6" fmla="*/ 151917 w 178621"/>
                      <a:gd name="connsiteY6" fmla="*/ 33370 h 55312"/>
                      <a:gd name="connsiteX7" fmla="*/ 31188 w 178621"/>
                      <a:gd name="connsiteY7" fmla="*/ 52424 h 55312"/>
                      <a:gd name="connsiteX8" fmla="*/ 11372 w 178621"/>
                      <a:gd name="connsiteY8" fmla="*/ 55168 h 55312"/>
                      <a:gd name="connsiteX9" fmla="*/ 8475 w 178621"/>
                      <a:gd name="connsiteY9" fmla="*/ 25443 h 553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78621" h="55312">
                        <a:moveTo>
                          <a:pt x="8475" y="25290"/>
                        </a:moveTo>
                        <a:cubicBezTo>
                          <a:pt x="18536" y="21480"/>
                          <a:pt x="36524" y="20413"/>
                          <a:pt x="48566" y="18431"/>
                        </a:cubicBezTo>
                        <a:cubicBezTo>
                          <a:pt x="81797" y="13096"/>
                          <a:pt x="113351" y="8218"/>
                          <a:pt x="147496" y="2730"/>
                        </a:cubicBezTo>
                        <a:cubicBezTo>
                          <a:pt x="152679" y="1968"/>
                          <a:pt x="162435" y="-623"/>
                          <a:pt x="166856" y="139"/>
                        </a:cubicBezTo>
                        <a:cubicBezTo>
                          <a:pt x="171886" y="901"/>
                          <a:pt x="176459" y="6693"/>
                          <a:pt x="177679" y="10352"/>
                        </a:cubicBezTo>
                        <a:cubicBezTo>
                          <a:pt x="180575" y="19346"/>
                          <a:pt x="176307" y="27272"/>
                          <a:pt x="171581" y="29711"/>
                        </a:cubicBezTo>
                        <a:cubicBezTo>
                          <a:pt x="167465" y="31845"/>
                          <a:pt x="159234" y="32150"/>
                          <a:pt x="151917" y="33370"/>
                        </a:cubicBezTo>
                        <a:cubicBezTo>
                          <a:pt x="110455" y="39924"/>
                          <a:pt x="73108" y="45869"/>
                          <a:pt x="31188" y="52424"/>
                        </a:cubicBezTo>
                        <a:cubicBezTo>
                          <a:pt x="24329" y="53491"/>
                          <a:pt x="16250" y="55930"/>
                          <a:pt x="11372" y="55168"/>
                        </a:cubicBezTo>
                        <a:cubicBezTo>
                          <a:pt x="-671" y="53338"/>
                          <a:pt x="-5396" y="30778"/>
                          <a:pt x="8475" y="2544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86" name="Freeform: Shape 85">
                    <a:extLst>
                      <a:ext uri="{FF2B5EF4-FFF2-40B4-BE49-F238E27FC236}">
                        <a16:creationId xmlns:a16="http://schemas.microsoft.com/office/drawing/2014/main" id="{09DA6DD1-0A64-B444-9EA1-517400DB1DF5}"/>
                      </a:ext>
                    </a:extLst>
                  </p:cNvPr>
                  <p:cNvSpPr/>
                  <p:nvPr/>
                </p:nvSpPr>
                <p:spPr>
                  <a:xfrm>
                    <a:off x="1844852" y="3839092"/>
                    <a:ext cx="103377" cy="42542"/>
                  </a:xfrm>
                  <a:custGeom>
                    <a:avLst/>
                    <a:gdLst>
                      <a:gd name="connsiteX0" fmla="*/ 11771 w 103377"/>
                      <a:gd name="connsiteY0" fmla="*/ 12401 h 42542"/>
                      <a:gd name="connsiteX1" fmla="*/ 52929 w 103377"/>
                      <a:gd name="connsiteY1" fmla="*/ 5389 h 42542"/>
                      <a:gd name="connsiteX2" fmla="*/ 73050 w 103377"/>
                      <a:gd name="connsiteY2" fmla="*/ 2188 h 42542"/>
                      <a:gd name="connsiteX3" fmla="*/ 92105 w 103377"/>
                      <a:gd name="connsiteY3" fmla="*/ 511 h 42542"/>
                      <a:gd name="connsiteX4" fmla="*/ 96525 w 103377"/>
                      <a:gd name="connsiteY4" fmla="*/ 28711 h 42542"/>
                      <a:gd name="connsiteX5" fmla="*/ 75642 w 103377"/>
                      <a:gd name="connsiteY5" fmla="*/ 32979 h 42542"/>
                      <a:gd name="connsiteX6" fmla="*/ 32198 w 103377"/>
                      <a:gd name="connsiteY6" fmla="*/ 39839 h 42542"/>
                      <a:gd name="connsiteX7" fmla="*/ 11466 w 103377"/>
                      <a:gd name="connsiteY7" fmla="*/ 42278 h 42542"/>
                      <a:gd name="connsiteX8" fmla="*/ 34 w 103377"/>
                      <a:gd name="connsiteY8" fmla="*/ 27644 h 42542"/>
                      <a:gd name="connsiteX9" fmla="*/ 11924 w 103377"/>
                      <a:gd name="connsiteY9" fmla="*/ 12401 h 425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3377" h="42542">
                        <a:moveTo>
                          <a:pt x="11771" y="12401"/>
                        </a:moveTo>
                        <a:cubicBezTo>
                          <a:pt x="23356" y="8742"/>
                          <a:pt x="39362" y="7523"/>
                          <a:pt x="52929" y="5389"/>
                        </a:cubicBezTo>
                        <a:cubicBezTo>
                          <a:pt x="59636" y="4322"/>
                          <a:pt x="64514" y="3559"/>
                          <a:pt x="73050" y="2188"/>
                        </a:cubicBezTo>
                        <a:cubicBezTo>
                          <a:pt x="79605" y="1273"/>
                          <a:pt x="86160" y="-1014"/>
                          <a:pt x="92105" y="511"/>
                        </a:cubicBezTo>
                        <a:cubicBezTo>
                          <a:pt x="104757" y="3712"/>
                          <a:pt x="107501" y="22156"/>
                          <a:pt x="96525" y="28711"/>
                        </a:cubicBezTo>
                        <a:cubicBezTo>
                          <a:pt x="92105" y="31455"/>
                          <a:pt x="82806" y="31760"/>
                          <a:pt x="75642" y="32979"/>
                        </a:cubicBezTo>
                        <a:cubicBezTo>
                          <a:pt x="60703" y="35266"/>
                          <a:pt x="47441" y="37400"/>
                          <a:pt x="32198" y="39839"/>
                        </a:cubicBezTo>
                        <a:cubicBezTo>
                          <a:pt x="25643" y="40906"/>
                          <a:pt x="16192" y="43345"/>
                          <a:pt x="11466" y="42278"/>
                        </a:cubicBezTo>
                        <a:cubicBezTo>
                          <a:pt x="5522" y="40906"/>
                          <a:pt x="339" y="34656"/>
                          <a:pt x="34" y="27644"/>
                        </a:cubicBezTo>
                        <a:cubicBezTo>
                          <a:pt x="-576" y="17583"/>
                          <a:pt x="7198" y="13925"/>
                          <a:pt x="11924" y="1240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</p:grpSp>
            <p:grpSp>
              <p:nvGrpSpPr>
                <p:cNvPr id="28" name="Graphic 4">
                  <a:extLst>
                    <a:ext uri="{FF2B5EF4-FFF2-40B4-BE49-F238E27FC236}">
                      <a16:creationId xmlns:a16="http://schemas.microsoft.com/office/drawing/2014/main" id="{126653D0-60B2-2A04-7C53-D78F1C1B26DA}"/>
                    </a:ext>
                  </a:extLst>
                </p:cNvPr>
                <p:cNvGrpSpPr/>
                <p:nvPr/>
              </p:nvGrpSpPr>
              <p:grpSpPr>
                <a:xfrm>
                  <a:off x="2269575" y="2954008"/>
                  <a:ext cx="550792" cy="811928"/>
                  <a:chOff x="2269575" y="2954008"/>
                  <a:chExt cx="550792" cy="811928"/>
                </a:xfrm>
                <a:solidFill>
                  <a:srgbClr val="FFFFFF"/>
                </a:solidFill>
              </p:grpSpPr>
              <p:sp>
                <p:nvSpPr>
                  <p:cNvPr id="69" name="Freeform: Shape 68">
                    <a:extLst>
                      <a:ext uri="{FF2B5EF4-FFF2-40B4-BE49-F238E27FC236}">
                        <a16:creationId xmlns:a16="http://schemas.microsoft.com/office/drawing/2014/main" id="{59FD7892-9CEE-0663-8DCF-AEF9D1C02930}"/>
                      </a:ext>
                    </a:extLst>
                  </p:cNvPr>
                  <p:cNvSpPr/>
                  <p:nvPr/>
                </p:nvSpPr>
                <p:spPr>
                  <a:xfrm>
                    <a:off x="2502766" y="3585795"/>
                    <a:ext cx="208815" cy="59148"/>
                  </a:xfrm>
                  <a:custGeom>
                    <a:avLst/>
                    <a:gdLst>
                      <a:gd name="connsiteX0" fmla="*/ 9634 w 208815"/>
                      <a:gd name="connsiteY0" fmla="*/ 29271 h 59148"/>
                      <a:gd name="connsiteX1" fmla="*/ 11158 w 208815"/>
                      <a:gd name="connsiteY1" fmla="*/ 58844 h 59148"/>
                      <a:gd name="connsiteX2" fmla="*/ 34176 w 208815"/>
                      <a:gd name="connsiteY2" fmla="*/ 56100 h 59148"/>
                      <a:gd name="connsiteX3" fmla="*/ 178684 w 208815"/>
                      <a:gd name="connsiteY3" fmla="*/ 33234 h 59148"/>
                      <a:gd name="connsiteX4" fmla="*/ 201854 w 208815"/>
                      <a:gd name="connsiteY4" fmla="*/ 28661 h 59148"/>
                      <a:gd name="connsiteX5" fmla="*/ 208714 w 208815"/>
                      <a:gd name="connsiteY5" fmla="*/ 13875 h 59148"/>
                      <a:gd name="connsiteX6" fmla="*/ 198806 w 208815"/>
                      <a:gd name="connsiteY6" fmla="*/ 766 h 59148"/>
                      <a:gd name="connsiteX7" fmla="*/ 177007 w 208815"/>
                      <a:gd name="connsiteY7" fmla="*/ 2290 h 59148"/>
                      <a:gd name="connsiteX8" fmla="*/ 153227 w 208815"/>
                      <a:gd name="connsiteY8" fmla="*/ 6101 h 59148"/>
                      <a:gd name="connsiteX9" fmla="*/ 58413 w 208815"/>
                      <a:gd name="connsiteY9" fmla="*/ 21039 h 59148"/>
                      <a:gd name="connsiteX10" fmla="*/ 10548 w 208815"/>
                      <a:gd name="connsiteY10" fmla="*/ 29118 h 59148"/>
                      <a:gd name="connsiteX11" fmla="*/ 9634 w 208815"/>
                      <a:gd name="connsiteY11" fmla="*/ 29118 h 591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08815" h="59148">
                        <a:moveTo>
                          <a:pt x="9634" y="29271"/>
                        </a:moveTo>
                        <a:cubicBezTo>
                          <a:pt x="-4543" y="33844"/>
                          <a:pt x="-2256" y="55795"/>
                          <a:pt x="11158" y="58844"/>
                        </a:cubicBezTo>
                        <a:cubicBezTo>
                          <a:pt x="16188" y="60063"/>
                          <a:pt x="26401" y="57319"/>
                          <a:pt x="34176" y="56100"/>
                        </a:cubicBezTo>
                        <a:cubicBezTo>
                          <a:pt x="84174" y="48173"/>
                          <a:pt x="129905" y="40856"/>
                          <a:pt x="178684" y="33234"/>
                        </a:cubicBezTo>
                        <a:cubicBezTo>
                          <a:pt x="187220" y="31862"/>
                          <a:pt x="197434" y="31253"/>
                          <a:pt x="201854" y="28661"/>
                        </a:cubicBezTo>
                        <a:cubicBezTo>
                          <a:pt x="205818" y="26222"/>
                          <a:pt x="209476" y="20430"/>
                          <a:pt x="208714" y="13875"/>
                        </a:cubicBezTo>
                        <a:cubicBezTo>
                          <a:pt x="207952" y="7473"/>
                          <a:pt x="203531" y="2442"/>
                          <a:pt x="198806" y="766"/>
                        </a:cubicBezTo>
                        <a:cubicBezTo>
                          <a:pt x="193470" y="-1064"/>
                          <a:pt x="186611" y="766"/>
                          <a:pt x="177007" y="2290"/>
                        </a:cubicBezTo>
                        <a:cubicBezTo>
                          <a:pt x="169995" y="3357"/>
                          <a:pt x="163288" y="4424"/>
                          <a:pt x="153227" y="6101"/>
                        </a:cubicBezTo>
                        <a:cubicBezTo>
                          <a:pt x="120606" y="11284"/>
                          <a:pt x="88900" y="16314"/>
                          <a:pt x="58413" y="21039"/>
                        </a:cubicBezTo>
                        <a:cubicBezTo>
                          <a:pt x="43474" y="23478"/>
                          <a:pt x="23505" y="24850"/>
                          <a:pt x="10548" y="29118"/>
                        </a:cubicBezTo>
                        <a:cubicBezTo>
                          <a:pt x="10243" y="29118"/>
                          <a:pt x="9938" y="29118"/>
                          <a:pt x="9634" y="2911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70" name="Freeform: Shape 69">
                    <a:extLst>
                      <a:ext uri="{FF2B5EF4-FFF2-40B4-BE49-F238E27FC236}">
                        <a16:creationId xmlns:a16="http://schemas.microsoft.com/office/drawing/2014/main" id="{A2EF4403-E845-6A0E-AB8C-0C6843813D2D}"/>
                      </a:ext>
                    </a:extLst>
                  </p:cNvPr>
                  <p:cNvSpPr/>
                  <p:nvPr/>
                </p:nvSpPr>
                <p:spPr>
                  <a:xfrm>
                    <a:off x="2509412" y="3629043"/>
                    <a:ext cx="208860" cy="58945"/>
                  </a:xfrm>
                  <a:custGeom>
                    <a:avLst/>
                    <a:gdLst>
                      <a:gd name="connsiteX0" fmla="*/ 10915 w 208860"/>
                      <a:gd name="connsiteY0" fmla="*/ 58582 h 58945"/>
                      <a:gd name="connsiteX1" fmla="*/ 33932 w 208860"/>
                      <a:gd name="connsiteY1" fmla="*/ 56296 h 58945"/>
                      <a:gd name="connsiteX2" fmla="*/ 179356 w 208860"/>
                      <a:gd name="connsiteY2" fmla="*/ 33278 h 58945"/>
                      <a:gd name="connsiteX3" fmla="*/ 202373 w 208860"/>
                      <a:gd name="connsiteY3" fmla="*/ 28248 h 58945"/>
                      <a:gd name="connsiteX4" fmla="*/ 208776 w 208860"/>
                      <a:gd name="connsiteY4" fmla="*/ 13919 h 58945"/>
                      <a:gd name="connsiteX5" fmla="*/ 198410 w 208860"/>
                      <a:gd name="connsiteY5" fmla="*/ 505 h 58945"/>
                      <a:gd name="connsiteX6" fmla="*/ 176307 w 208860"/>
                      <a:gd name="connsiteY6" fmla="*/ 2639 h 58945"/>
                      <a:gd name="connsiteX7" fmla="*/ 152527 w 208860"/>
                      <a:gd name="connsiteY7" fmla="*/ 6450 h 58945"/>
                      <a:gd name="connsiteX8" fmla="*/ 33932 w 208860"/>
                      <a:gd name="connsiteY8" fmla="*/ 25199 h 58945"/>
                      <a:gd name="connsiteX9" fmla="*/ 9848 w 208860"/>
                      <a:gd name="connsiteY9" fmla="*/ 29467 h 58945"/>
                      <a:gd name="connsiteX10" fmla="*/ 10762 w 208860"/>
                      <a:gd name="connsiteY10" fmla="*/ 58582 h 589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08860" h="58945">
                        <a:moveTo>
                          <a:pt x="10915" y="58582"/>
                        </a:moveTo>
                        <a:cubicBezTo>
                          <a:pt x="15640" y="59802"/>
                          <a:pt x="25548" y="57668"/>
                          <a:pt x="33932" y="56296"/>
                        </a:cubicBezTo>
                        <a:cubicBezTo>
                          <a:pt x="83474" y="48369"/>
                          <a:pt x="130271" y="41052"/>
                          <a:pt x="179356" y="33278"/>
                        </a:cubicBezTo>
                        <a:cubicBezTo>
                          <a:pt x="187587" y="31906"/>
                          <a:pt x="198105" y="31144"/>
                          <a:pt x="202373" y="28248"/>
                        </a:cubicBezTo>
                        <a:cubicBezTo>
                          <a:pt x="206642" y="25352"/>
                          <a:pt x="209385" y="19407"/>
                          <a:pt x="208776" y="13919"/>
                        </a:cubicBezTo>
                        <a:cubicBezTo>
                          <a:pt x="208013" y="6145"/>
                          <a:pt x="202373" y="1572"/>
                          <a:pt x="198410" y="505"/>
                        </a:cubicBezTo>
                        <a:cubicBezTo>
                          <a:pt x="193227" y="-1020"/>
                          <a:pt x="185300" y="1267"/>
                          <a:pt x="176307" y="2639"/>
                        </a:cubicBezTo>
                        <a:cubicBezTo>
                          <a:pt x="169600" y="3706"/>
                          <a:pt x="162588" y="4773"/>
                          <a:pt x="152527" y="6450"/>
                        </a:cubicBezTo>
                        <a:cubicBezTo>
                          <a:pt x="111827" y="12852"/>
                          <a:pt x="73718" y="18949"/>
                          <a:pt x="33932" y="25199"/>
                        </a:cubicBezTo>
                        <a:cubicBezTo>
                          <a:pt x="26463" y="26419"/>
                          <a:pt x="15793" y="27333"/>
                          <a:pt x="9848" y="29467"/>
                        </a:cubicBezTo>
                        <a:cubicBezTo>
                          <a:pt x="-4024" y="34345"/>
                          <a:pt x="-2805" y="54772"/>
                          <a:pt x="10762" y="5858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71" name="Freeform: Shape 70">
                    <a:extLst>
                      <a:ext uri="{FF2B5EF4-FFF2-40B4-BE49-F238E27FC236}">
                        <a16:creationId xmlns:a16="http://schemas.microsoft.com/office/drawing/2014/main" id="{87E767CC-F3F1-1A9A-9A7B-BB33B4D29E91}"/>
                      </a:ext>
                    </a:extLst>
                  </p:cNvPr>
                  <p:cNvSpPr/>
                  <p:nvPr/>
                </p:nvSpPr>
                <p:spPr>
                  <a:xfrm>
                    <a:off x="2531451" y="3673920"/>
                    <a:ext cx="178685" cy="55320"/>
                  </a:xfrm>
                  <a:custGeom>
                    <a:avLst/>
                    <a:gdLst>
                      <a:gd name="connsiteX0" fmla="*/ 11436 w 178685"/>
                      <a:gd name="connsiteY0" fmla="*/ 55168 h 55320"/>
                      <a:gd name="connsiteX1" fmla="*/ 31252 w 178685"/>
                      <a:gd name="connsiteY1" fmla="*/ 52424 h 55320"/>
                      <a:gd name="connsiteX2" fmla="*/ 151981 w 178685"/>
                      <a:gd name="connsiteY2" fmla="*/ 33370 h 55320"/>
                      <a:gd name="connsiteX3" fmla="*/ 171645 w 178685"/>
                      <a:gd name="connsiteY3" fmla="*/ 29711 h 55320"/>
                      <a:gd name="connsiteX4" fmla="*/ 177743 w 178685"/>
                      <a:gd name="connsiteY4" fmla="*/ 10352 h 55320"/>
                      <a:gd name="connsiteX5" fmla="*/ 166920 w 178685"/>
                      <a:gd name="connsiteY5" fmla="*/ 139 h 55320"/>
                      <a:gd name="connsiteX6" fmla="*/ 147560 w 178685"/>
                      <a:gd name="connsiteY6" fmla="*/ 2730 h 55320"/>
                      <a:gd name="connsiteX7" fmla="*/ 48630 w 178685"/>
                      <a:gd name="connsiteY7" fmla="*/ 18431 h 55320"/>
                      <a:gd name="connsiteX8" fmla="*/ 8540 w 178685"/>
                      <a:gd name="connsiteY8" fmla="*/ 25290 h 55320"/>
                      <a:gd name="connsiteX9" fmla="*/ 11436 w 178685"/>
                      <a:gd name="connsiteY9" fmla="*/ 55016 h 553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78685" h="55320">
                        <a:moveTo>
                          <a:pt x="11436" y="55168"/>
                        </a:moveTo>
                        <a:cubicBezTo>
                          <a:pt x="16161" y="55930"/>
                          <a:pt x="24240" y="53643"/>
                          <a:pt x="31252" y="52424"/>
                        </a:cubicBezTo>
                        <a:cubicBezTo>
                          <a:pt x="73172" y="45717"/>
                          <a:pt x="110671" y="39924"/>
                          <a:pt x="151981" y="33370"/>
                        </a:cubicBezTo>
                        <a:cubicBezTo>
                          <a:pt x="159298" y="32150"/>
                          <a:pt x="167529" y="31845"/>
                          <a:pt x="171645" y="29711"/>
                        </a:cubicBezTo>
                        <a:cubicBezTo>
                          <a:pt x="176371" y="27272"/>
                          <a:pt x="180639" y="19346"/>
                          <a:pt x="177743" y="10352"/>
                        </a:cubicBezTo>
                        <a:cubicBezTo>
                          <a:pt x="176523" y="6694"/>
                          <a:pt x="171950" y="901"/>
                          <a:pt x="166920" y="139"/>
                        </a:cubicBezTo>
                        <a:cubicBezTo>
                          <a:pt x="162499" y="-623"/>
                          <a:pt x="152743" y="1968"/>
                          <a:pt x="147560" y="2730"/>
                        </a:cubicBezTo>
                        <a:cubicBezTo>
                          <a:pt x="113415" y="8218"/>
                          <a:pt x="81861" y="13096"/>
                          <a:pt x="48630" y="18431"/>
                        </a:cubicBezTo>
                        <a:cubicBezTo>
                          <a:pt x="36588" y="20260"/>
                          <a:pt x="18448" y="21327"/>
                          <a:pt x="8540" y="25290"/>
                        </a:cubicBezTo>
                        <a:cubicBezTo>
                          <a:pt x="-5484" y="30626"/>
                          <a:pt x="-607" y="53186"/>
                          <a:pt x="11436" y="5501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72" name="Freeform: Shape 71">
                    <a:extLst>
                      <a:ext uri="{FF2B5EF4-FFF2-40B4-BE49-F238E27FC236}">
                        <a16:creationId xmlns:a16="http://schemas.microsoft.com/office/drawing/2014/main" id="{0F20F048-BDC9-7698-B06A-0F0EFEB6F6BD}"/>
                      </a:ext>
                    </a:extLst>
                  </p:cNvPr>
                  <p:cNvSpPr/>
                  <p:nvPr/>
                </p:nvSpPr>
                <p:spPr>
                  <a:xfrm>
                    <a:off x="2575488" y="3723221"/>
                    <a:ext cx="103515" cy="42562"/>
                  </a:xfrm>
                  <a:custGeom>
                    <a:avLst/>
                    <a:gdLst>
                      <a:gd name="connsiteX0" fmla="*/ 172 w 103515"/>
                      <a:gd name="connsiteY0" fmla="*/ 27665 h 42562"/>
                      <a:gd name="connsiteX1" fmla="*/ 11605 w 103515"/>
                      <a:gd name="connsiteY1" fmla="*/ 42298 h 42562"/>
                      <a:gd name="connsiteX2" fmla="*/ 32336 w 103515"/>
                      <a:gd name="connsiteY2" fmla="*/ 39859 h 42562"/>
                      <a:gd name="connsiteX3" fmla="*/ 75780 w 103515"/>
                      <a:gd name="connsiteY3" fmla="*/ 33000 h 42562"/>
                      <a:gd name="connsiteX4" fmla="*/ 96664 w 103515"/>
                      <a:gd name="connsiteY4" fmla="*/ 28732 h 42562"/>
                      <a:gd name="connsiteX5" fmla="*/ 92243 w 103515"/>
                      <a:gd name="connsiteY5" fmla="*/ 531 h 42562"/>
                      <a:gd name="connsiteX6" fmla="*/ 73189 w 103515"/>
                      <a:gd name="connsiteY6" fmla="*/ 2208 h 42562"/>
                      <a:gd name="connsiteX7" fmla="*/ 53067 w 103515"/>
                      <a:gd name="connsiteY7" fmla="*/ 5409 h 42562"/>
                      <a:gd name="connsiteX8" fmla="*/ 11910 w 103515"/>
                      <a:gd name="connsiteY8" fmla="*/ 12269 h 42562"/>
                      <a:gd name="connsiteX9" fmla="*/ 20 w 103515"/>
                      <a:gd name="connsiteY9" fmla="*/ 27512 h 425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3515" h="42562">
                        <a:moveTo>
                          <a:pt x="172" y="27665"/>
                        </a:moveTo>
                        <a:cubicBezTo>
                          <a:pt x="629" y="34677"/>
                          <a:pt x="5812" y="40927"/>
                          <a:pt x="11605" y="42298"/>
                        </a:cubicBezTo>
                        <a:cubicBezTo>
                          <a:pt x="16330" y="43366"/>
                          <a:pt x="25781" y="40927"/>
                          <a:pt x="32336" y="39859"/>
                        </a:cubicBezTo>
                        <a:cubicBezTo>
                          <a:pt x="47579" y="37421"/>
                          <a:pt x="60841" y="35439"/>
                          <a:pt x="75780" y="33000"/>
                        </a:cubicBezTo>
                        <a:cubicBezTo>
                          <a:pt x="82944" y="31780"/>
                          <a:pt x="92243" y="31476"/>
                          <a:pt x="96664" y="28732"/>
                        </a:cubicBezTo>
                        <a:cubicBezTo>
                          <a:pt x="107639" y="22177"/>
                          <a:pt x="104895" y="3732"/>
                          <a:pt x="92243" y="531"/>
                        </a:cubicBezTo>
                        <a:cubicBezTo>
                          <a:pt x="86298" y="-993"/>
                          <a:pt x="79743" y="1141"/>
                          <a:pt x="73189" y="2208"/>
                        </a:cubicBezTo>
                        <a:cubicBezTo>
                          <a:pt x="64652" y="3580"/>
                          <a:pt x="59774" y="4342"/>
                          <a:pt x="53067" y="5409"/>
                        </a:cubicBezTo>
                        <a:cubicBezTo>
                          <a:pt x="39500" y="7543"/>
                          <a:pt x="23495" y="8763"/>
                          <a:pt x="11910" y="12269"/>
                        </a:cubicBezTo>
                        <a:cubicBezTo>
                          <a:pt x="7184" y="13793"/>
                          <a:pt x="-438" y="17451"/>
                          <a:pt x="20" y="2751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73" name="Freeform: Shape 72">
                    <a:extLst>
                      <a:ext uri="{FF2B5EF4-FFF2-40B4-BE49-F238E27FC236}">
                        <a16:creationId xmlns:a16="http://schemas.microsoft.com/office/drawing/2014/main" id="{E9FB1863-2A5C-500C-F517-5C7B90EAD670}"/>
                      </a:ext>
                    </a:extLst>
                  </p:cNvPr>
                  <p:cNvSpPr/>
                  <p:nvPr/>
                </p:nvSpPr>
                <p:spPr>
                  <a:xfrm>
                    <a:off x="2269575" y="2954008"/>
                    <a:ext cx="550792" cy="648985"/>
                  </a:xfrm>
                  <a:custGeom>
                    <a:avLst/>
                    <a:gdLst>
                      <a:gd name="connsiteX0" fmla="*/ 226209 w 550792"/>
                      <a:gd name="connsiteY0" fmla="*/ 5130 h 648985"/>
                      <a:gd name="connsiteX1" fmla="*/ 342669 w 550792"/>
                      <a:gd name="connsiteY1" fmla="*/ 7721 h 648985"/>
                      <a:gd name="connsiteX2" fmla="*/ 432301 w 550792"/>
                      <a:gd name="connsiteY2" fmla="*/ 47202 h 648985"/>
                      <a:gd name="connsiteX3" fmla="*/ 501659 w 550792"/>
                      <a:gd name="connsiteY3" fmla="*/ 114578 h 648985"/>
                      <a:gd name="connsiteX4" fmla="*/ 545408 w 550792"/>
                      <a:gd name="connsiteY4" fmla="*/ 217319 h 648985"/>
                      <a:gd name="connsiteX5" fmla="*/ 542664 w 550792"/>
                      <a:gd name="connsiteY5" fmla="*/ 333780 h 648985"/>
                      <a:gd name="connsiteX6" fmla="*/ 480166 w 550792"/>
                      <a:gd name="connsiteY6" fmla="*/ 466093 h 648985"/>
                      <a:gd name="connsiteX7" fmla="*/ 474069 w 550792"/>
                      <a:gd name="connsiteY7" fmla="*/ 520665 h 648985"/>
                      <a:gd name="connsiteX8" fmla="*/ 473154 w 550792"/>
                      <a:gd name="connsiteY8" fmla="*/ 549780 h 648985"/>
                      <a:gd name="connsiteX9" fmla="*/ 454252 w 550792"/>
                      <a:gd name="connsiteY9" fmla="*/ 595359 h 648985"/>
                      <a:gd name="connsiteX10" fmla="*/ 437332 w 550792"/>
                      <a:gd name="connsiteY10" fmla="*/ 615937 h 648985"/>
                      <a:gd name="connsiteX11" fmla="*/ 412027 w 550792"/>
                      <a:gd name="connsiteY11" fmla="*/ 620815 h 648985"/>
                      <a:gd name="connsiteX12" fmla="*/ 255476 w 550792"/>
                      <a:gd name="connsiteY12" fmla="*/ 645662 h 648985"/>
                      <a:gd name="connsiteX13" fmla="*/ 224684 w 550792"/>
                      <a:gd name="connsiteY13" fmla="*/ 648254 h 648985"/>
                      <a:gd name="connsiteX14" fmla="*/ 205478 w 550792"/>
                      <a:gd name="connsiteY14" fmla="*/ 634229 h 648985"/>
                      <a:gd name="connsiteX15" fmla="*/ 188252 w 550792"/>
                      <a:gd name="connsiteY15" fmla="*/ 617767 h 648985"/>
                      <a:gd name="connsiteX16" fmla="*/ 163863 w 550792"/>
                      <a:gd name="connsiteY16" fmla="*/ 571274 h 648985"/>
                      <a:gd name="connsiteX17" fmla="*/ 141760 w 550792"/>
                      <a:gd name="connsiteY17" fmla="*/ 521123 h 648985"/>
                      <a:gd name="connsiteX18" fmla="*/ 42677 w 550792"/>
                      <a:gd name="connsiteY18" fmla="*/ 416705 h 648985"/>
                      <a:gd name="connsiteX19" fmla="*/ 3348 w 550792"/>
                      <a:gd name="connsiteY19" fmla="*/ 310610 h 648985"/>
                      <a:gd name="connsiteX20" fmla="*/ 9903 w 550792"/>
                      <a:gd name="connsiteY20" fmla="*/ 198570 h 648985"/>
                      <a:gd name="connsiteX21" fmla="*/ 52280 w 550792"/>
                      <a:gd name="connsiteY21" fmla="*/ 112901 h 648985"/>
                      <a:gd name="connsiteX22" fmla="*/ 168131 w 550792"/>
                      <a:gd name="connsiteY22" fmla="*/ 22202 h 648985"/>
                      <a:gd name="connsiteX23" fmla="*/ 225904 w 550792"/>
                      <a:gd name="connsiteY23" fmla="*/ 5130 h 648985"/>
                      <a:gd name="connsiteX24" fmla="*/ 400900 w 550792"/>
                      <a:gd name="connsiteY24" fmla="*/ 581030 h 648985"/>
                      <a:gd name="connsiteX25" fmla="*/ 416143 w 550792"/>
                      <a:gd name="connsiteY25" fmla="*/ 578591 h 648985"/>
                      <a:gd name="connsiteX26" fmla="*/ 420869 w 550792"/>
                      <a:gd name="connsiteY26" fmla="*/ 570969 h 648985"/>
                      <a:gd name="connsiteX27" fmla="*/ 425594 w 550792"/>
                      <a:gd name="connsiteY27" fmla="*/ 562890 h 648985"/>
                      <a:gd name="connsiteX28" fmla="*/ 433216 w 550792"/>
                      <a:gd name="connsiteY28" fmla="*/ 521732 h 648985"/>
                      <a:gd name="connsiteX29" fmla="*/ 474831 w 550792"/>
                      <a:gd name="connsiteY29" fmla="*/ 382254 h 648985"/>
                      <a:gd name="connsiteX30" fmla="*/ 506690 w 550792"/>
                      <a:gd name="connsiteY30" fmla="*/ 308475 h 648985"/>
                      <a:gd name="connsiteX31" fmla="*/ 501507 w 550792"/>
                      <a:gd name="connsiteY31" fmla="*/ 208935 h 648985"/>
                      <a:gd name="connsiteX32" fmla="*/ 403186 w 550792"/>
                      <a:gd name="connsiteY32" fmla="*/ 77231 h 648985"/>
                      <a:gd name="connsiteX33" fmla="*/ 328188 w 550792"/>
                      <a:gd name="connsiteY33" fmla="*/ 46897 h 648985"/>
                      <a:gd name="connsiteX34" fmla="*/ 230477 w 550792"/>
                      <a:gd name="connsiteY34" fmla="*/ 46287 h 648985"/>
                      <a:gd name="connsiteX35" fmla="*/ 83072 w 550792"/>
                      <a:gd name="connsiteY35" fmla="*/ 140644 h 648985"/>
                      <a:gd name="connsiteX36" fmla="*/ 48164 w 550792"/>
                      <a:gd name="connsiteY36" fmla="*/ 215795 h 648985"/>
                      <a:gd name="connsiteX37" fmla="*/ 46030 w 550792"/>
                      <a:gd name="connsiteY37" fmla="*/ 315183 h 648985"/>
                      <a:gd name="connsiteX38" fmla="*/ 83987 w 550792"/>
                      <a:gd name="connsiteY38" fmla="*/ 401308 h 648985"/>
                      <a:gd name="connsiteX39" fmla="*/ 143132 w 550792"/>
                      <a:gd name="connsiteY39" fmla="*/ 458929 h 648985"/>
                      <a:gd name="connsiteX40" fmla="*/ 193130 w 550792"/>
                      <a:gd name="connsiteY40" fmla="*/ 528440 h 648985"/>
                      <a:gd name="connsiteX41" fmla="*/ 209289 w 550792"/>
                      <a:gd name="connsiteY41" fmla="*/ 575389 h 648985"/>
                      <a:gd name="connsiteX42" fmla="*/ 229258 w 550792"/>
                      <a:gd name="connsiteY42" fmla="*/ 600236 h 648985"/>
                      <a:gd name="connsiteX43" fmla="*/ 237184 w 550792"/>
                      <a:gd name="connsiteY43" fmla="*/ 606791 h 648985"/>
                      <a:gd name="connsiteX44" fmla="*/ 251513 w 550792"/>
                      <a:gd name="connsiteY44" fmla="*/ 604505 h 648985"/>
                      <a:gd name="connsiteX45" fmla="*/ 295872 w 550792"/>
                      <a:gd name="connsiteY45" fmla="*/ 597493 h 648985"/>
                      <a:gd name="connsiteX46" fmla="*/ 225904 w 550792"/>
                      <a:gd name="connsiteY46" fmla="*/ 451764 h 648985"/>
                      <a:gd name="connsiteX47" fmla="*/ 180783 w 550792"/>
                      <a:gd name="connsiteY47" fmla="*/ 392925 h 648985"/>
                      <a:gd name="connsiteX48" fmla="*/ 132614 w 550792"/>
                      <a:gd name="connsiteY48" fmla="*/ 337743 h 648985"/>
                      <a:gd name="connsiteX49" fmla="*/ 121943 w 550792"/>
                      <a:gd name="connsiteY49" fmla="*/ 331188 h 648985"/>
                      <a:gd name="connsiteX50" fmla="*/ 127583 w 550792"/>
                      <a:gd name="connsiteY50" fmla="*/ 320670 h 648985"/>
                      <a:gd name="connsiteX51" fmla="*/ 135815 w 550792"/>
                      <a:gd name="connsiteY51" fmla="*/ 311677 h 648985"/>
                      <a:gd name="connsiteX52" fmla="*/ 149534 w 550792"/>
                      <a:gd name="connsiteY52" fmla="*/ 291555 h 648985"/>
                      <a:gd name="connsiteX53" fmla="*/ 151058 w 550792"/>
                      <a:gd name="connsiteY53" fmla="*/ 272501 h 648985"/>
                      <a:gd name="connsiteX54" fmla="*/ 160814 w 550792"/>
                      <a:gd name="connsiteY54" fmla="*/ 259086 h 648985"/>
                      <a:gd name="connsiteX55" fmla="*/ 170418 w 550792"/>
                      <a:gd name="connsiteY55" fmla="*/ 267166 h 648985"/>
                      <a:gd name="connsiteX56" fmla="*/ 169655 w 550792"/>
                      <a:gd name="connsiteY56" fmla="*/ 282866 h 648985"/>
                      <a:gd name="connsiteX57" fmla="*/ 165387 w 550792"/>
                      <a:gd name="connsiteY57" fmla="*/ 295976 h 648985"/>
                      <a:gd name="connsiteX58" fmla="*/ 177429 w 550792"/>
                      <a:gd name="connsiteY58" fmla="*/ 331188 h 648985"/>
                      <a:gd name="connsiteX59" fmla="*/ 187338 w 550792"/>
                      <a:gd name="connsiteY59" fmla="*/ 324634 h 648985"/>
                      <a:gd name="connsiteX60" fmla="*/ 194655 w 550792"/>
                      <a:gd name="connsiteY60" fmla="*/ 316097 h 648985"/>
                      <a:gd name="connsiteX61" fmla="*/ 208526 w 550792"/>
                      <a:gd name="connsiteY61" fmla="*/ 259239 h 648985"/>
                      <a:gd name="connsiteX62" fmla="*/ 239776 w 550792"/>
                      <a:gd name="connsiteY62" fmla="*/ 256952 h 648985"/>
                      <a:gd name="connsiteX63" fmla="*/ 242214 w 550792"/>
                      <a:gd name="connsiteY63" fmla="*/ 257562 h 648985"/>
                      <a:gd name="connsiteX64" fmla="*/ 242214 w 550792"/>
                      <a:gd name="connsiteY64" fmla="*/ 208935 h 648985"/>
                      <a:gd name="connsiteX65" fmla="*/ 254409 w 550792"/>
                      <a:gd name="connsiteY65" fmla="*/ 184546 h 648985"/>
                      <a:gd name="connsiteX66" fmla="*/ 264470 w 550792"/>
                      <a:gd name="connsiteY66" fmla="*/ 213661 h 648985"/>
                      <a:gd name="connsiteX67" fmla="*/ 259440 w 550792"/>
                      <a:gd name="connsiteY67" fmla="*/ 245215 h 648985"/>
                      <a:gd name="connsiteX68" fmla="*/ 259440 w 550792"/>
                      <a:gd name="connsiteY68" fmla="*/ 280427 h 648985"/>
                      <a:gd name="connsiteX69" fmla="*/ 270567 w 550792"/>
                      <a:gd name="connsiteY69" fmla="*/ 312591 h 648985"/>
                      <a:gd name="connsiteX70" fmla="*/ 283220 w 550792"/>
                      <a:gd name="connsiteY70" fmla="*/ 307866 h 648985"/>
                      <a:gd name="connsiteX71" fmla="*/ 285659 w 550792"/>
                      <a:gd name="connsiteY71" fmla="*/ 247349 h 648985"/>
                      <a:gd name="connsiteX72" fmla="*/ 327273 w 550792"/>
                      <a:gd name="connsiteY72" fmla="*/ 252227 h 648985"/>
                      <a:gd name="connsiteX73" fmla="*/ 319499 w 550792"/>
                      <a:gd name="connsiteY73" fmla="*/ 295671 h 648985"/>
                      <a:gd name="connsiteX74" fmla="*/ 312182 w 550792"/>
                      <a:gd name="connsiteY74" fmla="*/ 304207 h 648985"/>
                      <a:gd name="connsiteX75" fmla="*/ 346785 w 550792"/>
                      <a:gd name="connsiteY75" fmla="*/ 294147 h 648985"/>
                      <a:gd name="connsiteX76" fmla="*/ 338554 w 550792"/>
                      <a:gd name="connsiteY76" fmla="*/ 271586 h 648985"/>
                      <a:gd name="connsiteX77" fmla="*/ 377272 w 550792"/>
                      <a:gd name="connsiteY77" fmla="*/ 232410 h 648985"/>
                      <a:gd name="connsiteX78" fmla="*/ 390991 w 550792"/>
                      <a:gd name="connsiteY78" fmla="*/ 238051 h 648985"/>
                      <a:gd name="connsiteX79" fmla="*/ 399375 w 550792"/>
                      <a:gd name="connsiteY79" fmla="*/ 224331 h 648985"/>
                      <a:gd name="connsiteX80" fmla="*/ 409741 w 550792"/>
                      <a:gd name="connsiteY80" fmla="*/ 231953 h 648985"/>
                      <a:gd name="connsiteX81" fmla="*/ 407149 w 550792"/>
                      <a:gd name="connsiteY81" fmla="*/ 250245 h 648985"/>
                      <a:gd name="connsiteX82" fmla="*/ 405015 w 550792"/>
                      <a:gd name="connsiteY82" fmla="*/ 268995 h 648985"/>
                      <a:gd name="connsiteX83" fmla="*/ 419497 w 550792"/>
                      <a:gd name="connsiteY83" fmla="*/ 284543 h 648985"/>
                      <a:gd name="connsiteX84" fmla="*/ 437484 w 550792"/>
                      <a:gd name="connsiteY84" fmla="*/ 278903 h 648985"/>
                      <a:gd name="connsiteX85" fmla="*/ 442210 w 550792"/>
                      <a:gd name="connsiteY85" fmla="*/ 291403 h 648985"/>
                      <a:gd name="connsiteX86" fmla="*/ 438399 w 550792"/>
                      <a:gd name="connsiteY86" fmla="*/ 296128 h 648985"/>
                      <a:gd name="connsiteX87" fmla="*/ 430929 w 550792"/>
                      <a:gd name="connsiteY87" fmla="*/ 312439 h 648985"/>
                      <a:gd name="connsiteX88" fmla="*/ 408521 w 550792"/>
                      <a:gd name="connsiteY88" fmla="*/ 361828 h 648985"/>
                      <a:gd name="connsiteX89" fmla="*/ 356693 w 550792"/>
                      <a:gd name="connsiteY89" fmla="*/ 587889 h 648985"/>
                      <a:gd name="connsiteX90" fmla="*/ 401052 w 550792"/>
                      <a:gd name="connsiteY90" fmla="*/ 580877 h 648985"/>
                      <a:gd name="connsiteX91" fmla="*/ 313402 w 550792"/>
                      <a:gd name="connsiteY91" fmla="*/ 278446 h 648985"/>
                      <a:gd name="connsiteX92" fmla="*/ 315688 w 550792"/>
                      <a:gd name="connsiteY92" fmla="*/ 263812 h 648985"/>
                      <a:gd name="connsiteX93" fmla="*/ 292518 w 550792"/>
                      <a:gd name="connsiteY93" fmla="*/ 261983 h 648985"/>
                      <a:gd name="connsiteX94" fmla="*/ 295414 w 550792"/>
                      <a:gd name="connsiteY94" fmla="*/ 297805 h 648985"/>
                      <a:gd name="connsiteX95" fmla="*/ 313402 w 550792"/>
                      <a:gd name="connsiteY95" fmla="*/ 278446 h 648985"/>
                      <a:gd name="connsiteX96" fmla="*/ 214166 w 550792"/>
                      <a:gd name="connsiteY96" fmla="*/ 274330 h 648985"/>
                      <a:gd name="connsiteX97" fmla="*/ 224684 w 550792"/>
                      <a:gd name="connsiteY97" fmla="*/ 323567 h 648985"/>
                      <a:gd name="connsiteX98" fmla="*/ 229562 w 550792"/>
                      <a:gd name="connsiteY98" fmla="*/ 322804 h 648985"/>
                      <a:gd name="connsiteX99" fmla="*/ 243434 w 550792"/>
                      <a:gd name="connsiteY99" fmla="*/ 286220 h 648985"/>
                      <a:gd name="connsiteX100" fmla="*/ 219806 w 550792"/>
                      <a:gd name="connsiteY100" fmla="*/ 270824 h 648985"/>
                      <a:gd name="connsiteX101" fmla="*/ 214014 w 550792"/>
                      <a:gd name="connsiteY101" fmla="*/ 274483 h 648985"/>
                      <a:gd name="connsiteX102" fmla="*/ 358523 w 550792"/>
                      <a:gd name="connsiteY102" fmla="*/ 285001 h 648985"/>
                      <a:gd name="connsiteX103" fmla="*/ 369955 w 550792"/>
                      <a:gd name="connsiteY103" fmla="*/ 290946 h 648985"/>
                      <a:gd name="connsiteX104" fmla="*/ 385656 w 550792"/>
                      <a:gd name="connsiteY104" fmla="*/ 288964 h 648985"/>
                      <a:gd name="connsiteX105" fmla="*/ 389619 w 550792"/>
                      <a:gd name="connsiteY105" fmla="*/ 273720 h 648985"/>
                      <a:gd name="connsiteX106" fmla="*/ 374986 w 550792"/>
                      <a:gd name="connsiteY106" fmla="*/ 247654 h 648985"/>
                      <a:gd name="connsiteX107" fmla="*/ 358523 w 550792"/>
                      <a:gd name="connsiteY107" fmla="*/ 285153 h 648985"/>
                      <a:gd name="connsiteX108" fmla="*/ 140235 w 550792"/>
                      <a:gd name="connsiteY108" fmla="*/ 331036 h 648985"/>
                      <a:gd name="connsiteX109" fmla="*/ 235203 w 550792"/>
                      <a:gd name="connsiteY109" fmla="*/ 446734 h 648985"/>
                      <a:gd name="connsiteX110" fmla="*/ 306085 w 550792"/>
                      <a:gd name="connsiteY110" fmla="*/ 595968 h 648985"/>
                      <a:gd name="connsiteX111" fmla="*/ 346328 w 550792"/>
                      <a:gd name="connsiteY111" fmla="*/ 589566 h 648985"/>
                      <a:gd name="connsiteX112" fmla="*/ 369803 w 550792"/>
                      <a:gd name="connsiteY112" fmla="*/ 433625 h 648985"/>
                      <a:gd name="connsiteX113" fmla="*/ 424832 w 550792"/>
                      <a:gd name="connsiteY113" fmla="*/ 300701 h 648985"/>
                      <a:gd name="connsiteX114" fmla="*/ 424679 w 550792"/>
                      <a:gd name="connsiteY114" fmla="*/ 299329 h 648985"/>
                      <a:gd name="connsiteX115" fmla="*/ 401967 w 550792"/>
                      <a:gd name="connsiteY115" fmla="*/ 291860 h 648985"/>
                      <a:gd name="connsiteX116" fmla="*/ 359285 w 550792"/>
                      <a:gd name="connsiteY116" fmla="*/ 303750 h 648985"/>
                      <a:gd name="connsiteX117" fmla="*/ 330627 w 550792"/>
                      <a:gd name="connsiteY117" fmla="*/ 319756 h 648985"/>
                      <a:gd name="connsiteX118" fmla="*/ 297549 w 550792"/>
                      <a:gd name="connsiteY118" fmla="*/ 316250 h 648985"/>
                      <a:gd name="connsiteX119" fmla="*/ 264013 w 550792"/>
                      <a:gd name="connsiteY119" fmla="*/ 327530 h 648985"/>
                      <a:gd name="connsiteX120" fmla="*/ 254104 w 550792"/>
                      <a:gd name="connsiteY120" fmla="*/ 317164 h 648985"/>
                      <a:gd name="connsiteX121" fmla="*/ 230020 w 550792"/>
                      <a:gd name="connsiteY121" fmla="*/ 338810 h 648985"/>
                      <a:gd name="connsiteX122" fmla="*/ 203344 w 550792"/>
                      <a:gd name="connsiteY122" fmla="*/ 330274 h 648985"/>
                      <a:gd name="connsiteX123" fmla="*/ 184289 w 550792"/>
                      <a:gd name="connsiteY123" fmla="*/ 345670 h 648985"/>
                      <a:gd name="connsiteX124" fmla="*/ 152430 w 550792"/>
                      <a:gd name="connsiteY124" fmla="*/ 318231 h 648985"/>
                      <a:gd name="connsiteX125" fmla="*/ 151820 w 550792"/>
                      <a:gd name="connsiteY125" fmla="*/ 317774 h 648985"/>
                      <a:gd name="connsiteX126" fmla="*/ 140235 w 550792"/>
                      <a:gd name="connsiteY126" fmla="*/ 331036 h 6489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</a:cxnLst>
                    <a:rect l="l" t="t" r="r" b="b"/>
                    <a:pathLst>
                      <a:path w="550792" h="648985">
                        <a:moveTo>
                          <a:pt x="226209" y="5130"/>
                        </a:moveTo>
                        <a:cubicBezTo>
                          <a:pt x="267976" y="-3559"/>
                          <a:pt x="310810" y="-206"/>
                          <a:pt x="342669" y="7721"/>
                        </a:cubicBezTo>
                        <a:cubicBezTo>
                          <a:pt x="376662" y="16257"/>
                          <a:pt x="406845" y="29672"/>
                          <a:pt x="432301" y="47202"/>
                        </a:cubicBezTo>
                        <a:cubicBezTo>
                          <a:pt x="458977" y="65494"/>
                          <a:pt x="482300" y="86682"/>
                          <a:pt x="501659" y="114578"/>
                        </a:cubicBezTo>
                        <a:cubicBezTo>
                          <a:pt x="520256" y="141254"/>
                          <a:pt x="537482" y="174790"/>
                          <a:pt x="545408" y="217319"/>
                        </a:cubicBezTo>
                        <a:cubicBezTo>
                          <a:pt x="553945" y="262897"/>
                          <a:pt x="551810" y="301768"/>
                          <a:pt x="542664" y="333780"/>
                        </a:cubicBezTo>
                        <a:cubicBezTo>
                          <a:pt x="528488" y="383169"/>
                          <a:pt x="494037" y="416095"/>
                          <a:pt x="480166" y="466093"/>
                        </a:cubicBezTo>
                        <a:cubicBezTo>
                          <a:pt x="475288" y="483319"/>
                          <a:pt x="473154" y="500696"/>
                          <a:pt x="474069" y="520665"/>
                        </a:cubicBezTo>
                        <a:cubicBezTo>
                          <a:pt x="474526" y="531488"/>
                          <a:pt x="474678" y="540787"/>
                          <a:pt x="473154" y="549780"/>
                        </a:cubicBezTo>
                        <a:cubicBezTo>
                          <a:pt x="470258" y="566853"/>
                          <a:pt x="462941" y="580725"/>
                          <a:pt x="454252" y="595359"/>
                        </a:cubicBezTo>
                        <a:cubicBezTo>
                          <a:pt x="449374" y="603590"/>
                          <a:pt x="444953" y="612431"/>
                          <a:pt x="437332" y="615937"/>
                        </a:cubicBezTo>
                        <a:cubicBezTo>
                          <a:pt x="431234" y="618681"/>
                          <a:pt x="421631" y="619291"/>
                          <a:pt x="412027" y="620815"/>
                        </a:cubicBezTo>
                        <a:cubicBezTo>
                          <a:pt x="358828" y="629199"/>
                          <a:pt x="308676" y="637126"/>
                          <a:pt x="255476" y="645662"/>
                        </a:cubicBezTo>
                        <a:cubicBezTo>
                          <a:pt x="244349" y="647339"/>
                          <a:pt x="232459" y="650388"/>
                          <a:pt x="224684" y="648254"/>
                        </a:cubicBezTo>
                        <a:cubicBezTo>
                          <a:pt x="218130" y="646424"/>
                          <a:pt x="212032" y="640022"/>
                          <a:pt x="205478" y="634229"/>
                        </a:cubicBezTo>
                        <a:cubicBezTo>
                          <a:pt x="199075" y="628589"/>
                          <a:pt x="193130" y="623254"/>
                          <a:pt x="188252" y="617767"/>
                        </a:cubicBezTo>
                        <a:cubicBezTo>
                          <a:pt x="176667" y="604810"/>
                          <a:pt x="169350" y="590633"/>
                          <a:pt x="163863" y="571274"/>
                        </a:cubicBezTo>
                        <a:cubicBezTo>
                          <a:pt x="158375" y="551610"/>
                          <a:pt x="151516" y="535909"/>
                          <a:pt x="141760" y="521123"/>
                        </a:cubicBezTo>
                        <a:cubicBezTo>
                          <a:pt x="114016" y="478746"/>
                          <a:pt x="71792" y="457252"/>
                          <a:pt x="42677" y="416705"/>
                        </a:cubicBezTo>
                        <a:cubicBezTo>
                          <a:pt x="23622" y="390333"/>
                          <a:pt x="10361" y="354663"/>
                          <a:pt x="3348" y="310610"/>
                        </a:cubicBezTo>
                        <a:cubicBezTo>
                          <a:pt x="-3511" y="267013"/>
                          <a:pt x="910" y="230581"/>
                          <a:pt x="9903" y="198570"/>
                        </a:cubicBezTo>
                        <a:cubicBezTo>
                          <a:pt x="19049" y="166101"/>
                          <a:pt x="34140" y="137900"/>
                          <a:pt x="52280" y="112901"/>
                        </a:cubicBezTo>
                        <a:cubicBezTo>
                          <a:pt x="79109" y="76012"/>
                          <a:pt x="117980" y="42933"/>
                          <a:pt x="168131" y="22202"/>
                        </a:cubicBezTo>
                        <a:cubicBezTo>
                          <a:pt x="185509" y="14885"/>
                          <a:pt x="204411" y="9702"/>
                          <a:pt x="225904" y="5130"/>
                        </a:cubicBezTo>
                        <a:close/>
                        <a:moveTo>
                          <a:pt x="400900" y="581030"/>
                        </a:moveTo>
                        <a:cubicBezTo>
                          <a:pt x="405778" y="580267"/>
                          <a:pt x="412485" y="580420"/>
                          <a:pt x="416143" y="578591"/>
                        </a:cubicBezTo>
                        <a:cubicBezTo>
                          <a:pt x="417972" y="577676"/>
                          <a:pt x="419192" y="573865"/>
                          <a:pt x="420869" y="570969"/>
                        </a:cubicBezTo>
                        <a:cubicBezTo>
                          <a:pt x="422545" y="567920"/>
                          <a:pt x="424527" y="565024"/>
                          <a:pt x="425594" y="562890"/>
                        </a:cubicBezTo>
                        <a:cubicBezTo>
                          <a:pt x="431996" y="549628"/>
                          <a:pt x="433978" y="539110"/>
                          <a:pt x="433216" y="521732"/>
                        </a:cubicBezTo>
                        <a:cubicBezTo>
                          <a:pt x="430777" y="462587"/>
                          <a:pt x="451356" y="422192"/>
                          <a:pt x="474831" y="382254"/>
                        </a:cubicBezTo>
                        <a:cubicBezTo>
                          <a:pt x="487940" y="360151"/>
                          <a:pt x="501354" y="336066"/>
                          <a:pt x="506690" y="308475"/>
                        </a:cubicBezTo>
                        <a:cubicBezTo>
                          <a:pt x="512025" y="281190"/>
                          <a:pt x="511110" y="244148"/>
                          <a:pt x="501507" y="208935"/>
                        </a:cubicBezTo>
                        <a:cubicBezTo>
                          <a:pt x="484587" y="147199"/>
                          <a:pt x="446782" y="104822"/>
                          <a:pt x="403186" y="77231"/>
                        </a:cubicBezTo>
                        <a:cubicBezTo>
                          <a:pt x="381388" y="63512"/>
                          <a:pt x="357303" y="53299"/>
                          <a:pt x="328188" y="46897"/>
                        </a:cubicBezTo>
                        <a:cubicBezTo>
                          <a:pt x="301359" y="41104"/>
                          <a:pt x="265537" y="39123"/>
                          <a:pt x="230477" y="46287"/>
                        </a:cubicBezTo>
                        <a:cubicBezTo>
                          <a:pt x="161119" y="60616"/>
                          <a:pt x="114931" y="96743"/>
                          <a:pt x="83072" y="140644"/>
                        </a:cubicBezTo>
                        <a:cubicBezTo>
                          <a:pt x="67219" y="162443"/>
                          <a:pt x="55481" y="187594"/>
                          <a:pt x="48164" y="215795"/>
                        </a:cubicBezTo>
                        <a:cubicBezTo>
                          <a:pt x="40695" y="245062"/>
                          <a:pt x="38713" y="277074"/>
                          <a:pt x="46030" y="315183"/>
                        </a:cubicBezTo>
                        <a:cubicBezTo>
                          <a:pt x="53042" y="352072"/>
                          <a:pt x="66304" y="379510"/>
                          <a:pt x="83987" y="401308"/>
                        </a:cubicBezTo>
                        <a:cubicBezTo>
                          <a:pt x="101669" y="423107"/>
                          <a:pt x="122553" y="438960"/>
                          <a:pt x="143132" y="458929"/>
                        </a:cubicBezTo>
                        <a:cubicBezTo>
                          <a:pt x="161424" y="476612"/>
                          <a:pt x="180326" y="499782"/>
                          <a:pt x="193130" y="528440"/>
                        </a:cubicBezTo>
                        <a:cubicBezTo>
                          <a:pt x="199533" y="542616"/>
                          <a:pt x="202276" y="561365"/>
                          <a:pt x="209289" y="575389"/>
                        </a:cubicBezTo>
                        <a:cubicBezTo>
                          <a:pt x="214166" y="585298"/>
                          <a:pt x="221636" y="593072"/>
                          <a:pt x="229258" y="600236"/>
                        </a:cubicBezTo>
                        <a:cubicBezTo>
                          <a:pt x="231849" y="602675"/>
                          <a:pt x="234745" y="606486"/>
                          <a:pt x="237184" y="606791"/>
                        </a:cubicBezTo>
                        <a:cubicBezTo>
                          <a:pt x="240843" y="607401"/>
                          <a:pt x="246788" y="605267"/>
                          <a:pt x="251513" y="604505"/>
                        </a:cubicBezTo>
                        <a:cubicBezTo>
                          <a:pt x="266757" y="602066"/>
                          <a:pt x="281390" y="599779"/>
                          <a:pt x="295872" y="597493"/>
                        </a:cubicBezTo>
                        <a:cubicBezTo>
                          <a:pt x="281238" y="538348"/>
                          <a:pt x="255172" y="492160"/>
                          <a:pt x="225904" y="451764"/>
                        </a:cubicBezTo>
                        <a:cubicBezTo>
                          <a:pt x="211270" y="431338"/>
                          <a:pt x="196636" y="411674"/>
                          <a:pt x="180783" y="392925"/>
                        </a:cubicBezTo>
                        <a:cubicBezTo>
                          <a:pt x="165082" y="374175"/>
                          <a:pt x="149381" y="355578"/>
                          <a:pt x="132614" y="337743"/>
                        </a:cubicBezTo>
                        <a:cubicBezTo>
                          <a:pt x="127431" y="338048"/>
                          <a:pt x="122705" y="336524"/>
                          <a:pt x="121943" y="331188"/>
                        </a:cubicBezTo>
                        <a:cubicBezTo>
                          <a:pt x="121181" y="326463"/>
                          <a:pt x="125297" y="323109"/>
                          <a:pt x="127583" y="320670"/>
                        </a:cubicBezTo>
                        <a:cubicBezTo>
                          <a:pt x="130784" y="317317"/>
                          <a:pt x="133681" y="314116"/>
                          <a:pt x="135815" y="311677"/>
                        </a:cubicBezTo>
                        <a:cubicBezTo>
                          <a:pt x="140998" y="305732"/>
                          <a:pt x="148467" y="298262"/>
                          <a:pt x="149534" y="291555"/>
                        </a:cubicBezTo>
                        <a:cubicBezTo>
                          <a:pt x="150448" y="286372"/>
                          <a:pt x="149534" y="279360"/>
                          <a:pt x="151058" y="272501"/>
                        </a:cubicBezTo>
                        <a:cubicBezTo>
                          <a:pt x="152278" y="267013"/>
                          <a:pt x="154412" y="259696"/>
                          <a:pt x="160814" y="259086"/>
                        </a:cubicBezTo>
                        <a:cubicBezTo>
                          <a:pt x="164473" y="258782"/>
                          <a:pt x="169046" y="262745"/>
                          <a:pt x="170418" y="267166"/>
                        </a:cubicBezTo>
                        <a:cubicBezTo>
                          <a:pt x="172247" y="273111"/>
                          <a:pt x="170875" y="278293"/>
                          <a:pt x="169655" y="282866"/>
                        </a:cubicBezTo>
                        <a:cubicBezTo>
                          <a:pt x="168588" y="287135"/>
                          <a:pt x="165692" y="291555"/>
                          <a:pt x="165387" y="295976"/>
                        </a:cubicBezTo>
                        <a:cubicBezTo>
                          <a:pt x="164625" y="306341"/>
                          <a:pt x="169808" y="331036"/>
                          <a:pt x="177429" y="331188"/>
                        </a:cubicBezTo>
                        <a:cubicBezTo>
                          <a:pt x="182155" y="331188"/>
                          <a:pt x="184899" y="327073"/>
                          <a:pt x="187338" y="324634"/>
                        </a:cubicBezTo>
                        <a:cubicBezTo>
                          <a:pt x="190387" y="321585"/>
                          <a:pt x="192978" y="319908"/>
                          <a:pt x="194655" y="316097"/>
                        </a:cubicBezTo>
                        <a:cubicBezTo>
                          <a:pt x="187338" y="293994"/>
                          <a:pt x="193588" y="269604"/>
                          <a:pt x="208526" y="259239"/>
                        </a:cubicBezTo>
                        <a:cubicBezTo>
                          <a:pt x="216910" y="253446"/>
                          <a:pt x="230325" y="252075"/>
                          <a:pt x="239776" y="256952"/>
                        </a:cubicBezTo>
                        <a:cubicBezTo>
                          <a:pt x="240080" y="257562"/>
                          <a:pt x="242367" y="259696"/>
                          <a:pt x="242214" y="257562"/>
                        </a:cubicBezTo>
                        <a:cubicBezTo>
                          <a:pt x="240995" y="241252"/>
                          <a:pt x="241300" y="223722"/>
                          <a:pt x="242214" y="208935"/>
                        </a:cubicBezTo>
                        <a:cubicBezTo>
                          <a:pt x="242977" y="199789"/>
                          <a:pt x="243282" y="185003"/>
                          <a:pt x="254409" y="184546"/>
                        </a:cubicBezTo>
                        <a:cubicBezTo>
                          <a:pt x="264165" y="184088"/>
                          <a:pt x="265385" y="203448"/>
                          <a:pt x="264470" y="213661"/>
                        </a:cubicBezTo>
                        <a:cubicBezTo>
                          <a:pt x="263708" y="223874"/>
                          <a:pt x="260964" y="234697"/>
                          <a:pt x="259440" y="245215"/>
                        </a:cubicBezTo>
                        <a:cubicBezTo>
                          <a:pt x="257763" y="257410"/>
                          <a:pt x="258220" y="267318"/>
                          <a:pt x="259440" y="280427"/>
                        </a:cubicBezTo>
                        <a:cubicBezTo>
                          <a:pt x="260507" y="290641"/>
                          <a:pt x="263251" y="310915"/>
                          <a:pt x="270567" y="312591"/>
                        </a:cubicBezTo>
                        <a:cubicBezTo>
                          <a:pt x="275293" y="313658"/>
                          <a:pt x="278799" y="309543"/>
                          <a:pt x="283220" y="307866"/>
                        </a:cubicBezTo>
                        <a:cubicBezTo>
                          <a:pt x="268586" y="289726"/>
                          <a:pt x="270110" y="259086"/>
                          <a:pt x="285659" y="247349"/>
                        </a:cubicBezTo>
                        <a:cubicBezTo>
                          <a:pt x="299225" y="237136"/>
                          <a:pt x="319042" y="239727"/>
                          <a:pt x="327273" y="252227"/>
                        </a:cubicBezTo>
                        <a:cubicBezTo>
                          <a:pt x="337944" y="268538"/>
                          <a:pt x="327426" y="286372"/>
                          <a:pt x="319499" y="295671"/>
                        </a:cubicBezTo>
                        <a:cubicBezTo>
                          <a:pt x="316908" y="298567"/>
                          <a:pt x="313859" y="300854"/>
                          <a:pt x="312182" y="304207"/>
                        </a:cubicBezTo>
                        <a:cubicBezTo>
                          <a:pt x="324072" y="306494"/>
                          <a:pt x="341602" y="303140"/>
                          <a:pt x="346785" y="294147"/>
                        </a:cubicBezTo>
                        <a:cubicBezTo>
                          <a:pt x="342212" y="288964"/>
                          <a:pt x="339011" y="281037"/>
                          <a:pt x="338554" y="271586"/>
                        </a:cubicBezTo>
                        <a:cubicBezTo>
                          <a:pt x="337639" y="250550"/>
                          <a:pt x="355626" y="229209"/>
                          <a:pt x="377272" y="232410"/>
                        </a:cubicBezTo>
                        <a:cubicBezTo>
                          <a:pt x="381998" y="233172"/>
                          <a:pt x="385808" y="235611"/>
                          <a:pt x="390991" y="238051"/>
                        </a:cubicBezTo>
                        <a:cubicBezTo>
                          <a:pt x="391906" y="232106"/>
                          <a:pt x="392668" y="225246"/>
                          <a:pt x="399375" y="224331"/>
                        </a:cubicBezTo>
                        <a:cubicBezTo>
                          <a:pt x="403186" y="223874"/>
                          <a:pt x="408369" y="227380"/>
                          <a:pt x="409741" y="231953"/>
                        </a:cubicBezTo>
                        <a:cubicBezTo>
                          <a:pt x="411570" y="238051"/>
                          <a:pt x="408674" y="244910"/>
                          <a:pt x="407149" y="250245"/>
                        </a:cubicBezTo>
                        <a:cubicBezTo>
                          <a:pt x="405625" y="256038"/>
                          <a:pt x="403186" y="261983"/>
                          <a:pt x="405015" y="268995"/>
                        </a:cubicBezTo>
                        <a:cubicBezTo>
                          <a:pt x="406692" y="275092"/>
                          <a:pt x="414161" y="284238"/>
                          <a:pt x="419497" y="284543"/>
                        </a:cubicBezTo>
                        <a:cubicBezTo>
                          <a:pt x="426509" y="285153"/>
                          <a:pt x="431692" y="278598"/>
                          <a:pt x="437484" y="278903"/>
                        </a:cubicBezTo>
                        <a:cubicBezTo>
                          <a:pt x="445106" y="279513"/>
                          <a:pt x="444953" y="287592"/>
                          <a:pt x="442210" y="291403"/>
                        </a:cubicBezTo>
                        <a:cubicBezTo>
                          <a:pt x="440990" y="293080"/>
                          <a:pt x="439466" y="294147"/>
                          <a:pt x="438399" y="296128"/>
                        </a:cubicBezTo>
                        <a:cubicBezTo>
                          <a:pt x="435502" y="301006"/>
                          <a:pt x="433368" y="306951"/>
                          <a:pt x="430929" y="312439"/>
                        </a:cubicBezTo>
                        <a:cubicBezTo>
                          <a:pt x="423460" y="329054"/>
                          <a:pt x="415686" y="345060"/>
                          <a:pt x="408521" y="361828"/>
                        </a:cubicBezTo>
                        <a:cubicBezTo>
                          <a:pt x="380321" y="427375"/>
                          <a:pt x="350748" y="502983"/>
                          <a:pt x="356693" y="587889"/>
                        </a:cubicBezTo>
                        <a:cubicBezTo>
                          <a:pt x="372089" y="585450"/>
                          <a:pt x="385961" y="583164"/>
                          <a:pt x="401052" y="580877"/>
                        </a:cubicBezTo>
                        <a:close/>
                        <a:moveTo>
                          <a:pt x="313402" y="278446"/>
                        </a:moveTo>
                        <a:cubicBezTo>
                          <a:pt x="315383" y="274940"/>
                          <a:pt x="317060" y="268995"/>
                          <a:pt x="315688" y="263812"/>
                        </a:cubicBezTo>
                        <a:cubicBezTo>
                          <a:pt x="312944" y="253751"/>
                          <a:pt x="298311" y="254971"/>
                          <a:pt x="292518" y="261983"/>
                        </a:cubicBezTo>
                        <a:cubicBezTo>
                          <a:pt x="286268" y="269604"/>
                          <a:pt x="287183" y="289269"/>
                          <a:pt x="295414" y="297805"/>
                        </a:cubicBezTo>
                        <a:cubicBezTo>
                          <a:pt x="301664" y="291403"/>
                          <a:pt x="308829" y="286830"/>
                          <a:pt x="313402" y="278446"/>
                        </a:cubicBezTo>
                        <a:close/>
                        <a:moveTo>
                          <a:pt x="214166" y="274330"/>
                        </a:moveTo>
                        <a:cubicBezTo>
                          <a:pt x="203344" y="286068"/>
                          <a:pt x="203801" y="323109"/>
                          <a:pt x="224684" y="323567"/>
                        </a:cubicBezTo>
                        <a:cubicBezTo>
                          <a:pt x="226209" y="323567"/>
                          <a:pt x="227885" y="323567"/>
                          <a:pt x="229562" y="322804"/>
                        </a:cubicBezTo>
                        <a:cubicBezTo>
                          <a:pt x="239623" y="319299"/>
                          <a:pt x="245873" y="299482"/>
                          <a:pt x="243434" y="286220"/>
                        </a:cubicBezTo>
                        <a:cubicBezTo>
                          <a:pt x="241300" y="274330"/>
                          <a:pt x="231392" y="266403"/>
                          <a:pt x="219806" y="270824"/>
                        </a:cubicBezTo>
                        <a:cubicBezTo>
                          <a:pt x="217368" y="271739"/>
                          <a:pt x="215386" y="272806"/>
                          <a:pt x="214014" y="274483"/>
                        </a:cubicBezTo>
                        <a:close/>
                        <a:moveTo>
                          <a:pt x="358523" y="285001"/>
                        </a:moveTo>
                        <a:cubicBezTo>
                          <a:pt x="360657" y="287592"/>
                          <a:pt x="365535" y="290336"/>
                          <a:pt x="369955" y="290946"/>
                        </a:cubicBezTo>
                        <a:cubicBezTo>
                          <a:pt x="373766" y="291555"/>
                          <a:pt x="381540" y="291860"/>
                          <a:pt x="385656" y="288964"/>
                        </a:cubicBezTo>
                        <a:cubicBezTo>
                          <a:pt x="389010" y="286525"/>
                          <a:pt x="390077" y="279360"/>
                          <a:pt x="389619" y="273720"/>
                        </a:cubicBezTo>
                        <a:cubicBezTo>
                          <a:pt x="388705" y="261068"/>
                          <a:pt x="382912" y="250398"/>
                          <a:pt x="374986" y="247654"/>
                        </a:cubicBezTo>
                        <a:cubicBezTo>
                          <a:pt x="355626" y="247654"/>
                          <a:pt x="348005" y="272653"/>
                          <a:pt x="358523" y="285153"/>
                        </a:cubicBezTo>
                        <a:close/>
                        <a:moveTo>
                          <a:pt x="140235" y="331036"/>
                        </a:moveTo>
                        <a:cubicBezTo>
                          <a:pt x="173619" y="367620"/>
                          <a:pt x="206240" y="404662"/>
                          <a:pt x="235203" y="446734"/>
                        </a:cubicBezTo>
                        <a:cubicBezTo>
                          <a:pt x="264013" y="488806"/>
                          <a:pt x="291451" y="535299"/>
                          <a:pt x="306085" y="595968"/>
                        </a:cubicBezTo>
                        <a:cubicBezTo>
                          <a:pt x="319499" y="593834"/>
                          <a:pt x="332914" y="591700"/>
                          <a:pt x="346328" y="589566"/>
                        </a:cubicBezTo>
                        <a:cubicBezTo>
                          <a:pt x="341145" y="529507"/>
                          <a:pt x="355017" y="479813"/>
                          <a:pt x="369803" y="433625"/>
                        </a:cubicBezTo>
                        <a:cubicBezTo>
                          <a:pt x="384589" y="386980"/>
                          <a:pt x="405320" y="344298"/>
                          <a:pt x="424832" y="300701"/>
                        </a:cubicBezTo>
                        <a:cubicBezTo>
                          <a:pt x="425289" y="300396"/>
                          <a:pt x="426204" y="298720"/>
                          <a:pt x="424679" y="299329"/>
                        </a:cubicBezTo>
                        <a:cubicBezTo>
                          <a:pt x="413247" y="302073"/>
                          <a:pt x="408369" y="295976"/>
                          <a:pt x="401967" y="291860"/>
                        </a:cubicBezTo>
                        <a:cubicBezTo>
                          <a:pt x="399223" y="306494"/>
                          <a:pt x="371480" y="309847"/>
                          <a:pt x="359285" y="303750"/>
                        </a:cubicBezTo>
                        <a:cubicBezTo>
                          <a:pt x="353492" y="311219"/>
                          <a:pt x="343279" y="317774"/>
                          <a:pt x="330627" y="319756"/>
                        </a:cubicBezTo>
                        <a:cubicBezTo>
                          <a:pt x="318432" y="321585"/>
                          <a:pt x="306390" y="318994"/>
                          <a:pt x="297549" y="316250"/>
                        </a:cubicBezTo>
                        <a:cubicBezTo>
                          <a:pt x="290536" y="322195"/>
                          <a:pt x="275445" y="331951"/>
                          <a:pt x="264013" y="327530"/>
                        </a:cubicBezTo>
                        <a:cubicBezTo>
                          <a:pt x="259135" y="325701"/>
                          <a:pt x="257458" y="321433"/>
                          <a:pt x="254104" y="317164"/>
                        </a:cubicBezTo>
                        <a:cubicBezTo>
                          <a:pt x="250446" y="326615"/>
                          <a:pt x="242824" y="336676"/>
                          <a:pt x="230020" y="338810"/>
                        </a:cubicBezTo>
                        <a:cubicBezTo>
                          <a:pt x="219044" y="340639"/>
                          <a:pt x="210813" y="335457"/>
                          <a:pt x="203344" y="330274"/>
                        </a:cubicBezTo>
                        <a:cubicBezTo>
                          <a:pt x="197094" y="335762"/>
                          <a:pt x="193283" y="342926"/>
                          <a:pt x="184289" y="345670"/>
                        </a:cubicBezTo>
                        <a:cubicBezTo>
                          <a:pt x="165082" y="351310"/>
                          <a:pt x="155784" y="337286"/>
                          <a:pt x="152430" y="318231"/>
                        </a:cubicBezTo>
                        <a:cubicBezTo>
                          <a:pt x="152430" y="317926"/>
                          <a:pt x="152430" y="317622"/>
                          <a:pt x="151820" y="317774"/>
                        </a:cubicBezTo>
                        <a:cubicBezTo>
                          <a:pt x="149229" y="323109"/>
                          <a:pt x="143284" y="326005"/>
                          <a:pt x="140235" y="33103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74" name="Freeform: Shape 73">
                    <a:extLst>
                      <a:ext uri="{FF2B5EF4-FFF2-40B4-BE49-F238E27FC236}">
                        <a16:creationId xmlns:a16="http://schemas.microsoft.com/office/drawing/2014/main" id="{8E3BC599-07F5-E1F2-CD5B-194D9812ED11}"/>
                      </a:ext>
                    </a:extLst>
                  </p:cNvPr>
                  <p:cNvSpPr/>
                  <p:nvPr/>
                </p:nvSpPr>
                <p:spPr>
                  <a:xfrm>
                    <a:off x="2502766" y="3585795"/>
                    <a:ext cx="208815" cy="59095"/>
                  </a:xfrm>
                  <a:custGeom>
                    <a:avLst/>
                    <a:gdLst>
                      <a:gd name="connsiteX0" fmla="*/ 10548 w 208815"/>
                      <a:gd name="connsiteY0" fmla="*/ 29118 h 59095"/>
                      <a:gd name="connsiteX1" fmla="*/ 58413 w 208815"/>
                      <a:gd name="connsiteY1" fmla="*/ 21039 h 59095"/>
                      <a:gd name="connsiteX2" fmla="*/ 153227 w 208815"/>
                      <a:gd name="connsiteY2" fmla="*/ 6101 h 59095"/>
                      <a:gd name="connsiteX3" fmla="*/ 177007 w 208815"/>
                      <a:gd name="connsiteY3" fmla="*/ 2290 h 59095"/>
                      <a:gd name="connsiteX4" fmla="*/ 198806 w 208815"/>
                      <a:gd name="connsiteY4" fmla="*/ 766 h 59095"/>
                      <a:gd name="connsiteX5" fmla="*/ 208714 w 208815"/>
                      <a:gd name="connsiteY5" fmla="*/ 13875 h 59095"/>
                      <a:gd name="connsiteX6" fmla="*/ 201854 w 208815"/>
                      <a:gd name="connsiteY6" fmla="*/ 28661 h 59095"/>
                      <a:gd name="connsiteX7" fmla="*/ 178684 w 208815"/>
                      <a:gd name="connsiteY7" fmla="*/ 33234 h 59095"/>
                      <a:gd name="connsiteX8" fmla="*/ 34176 w 208815"/>
                      <a:gd name="connsiteY8" fmla="*/ 56100 h 59095"/>
                      <a:gd name="connsiteX9" fmla="*/ 11158 w 208815"/>
                      <a:gd name="connsiteY9" fmla="*/ 58844 h 59095"/>
                      <a:gd name="connsiteX10" fmla="*/ 9634 w 208815"/>
                      <a:gd name="connsiteY10" fmla="*/ 29271 h 59095"/>
                      <a:gd name="connsiteX11" fmla="*/ 10548 w 208815"/>
                      <a:gd name="connsiteY11" fmla="*/ 29271 h 590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08815" h="59095">
                        <a:moveTo>
                          <a:pt x="10548" y="29118"/>
                        </a:moveTo>
                        <a:cubicBezTo>
                          <a:pt x="23505" y="24850"/>
                          <a:pt x="43474" y="23478"/>
                          <a:pt x="58413" y="21039"/>
                        </a:cubicBezTo>
                        <a:cubicBezTo>
                          <a:pt x="88900" y="16162"/>
                          <a:pt x="120606" y="11284"/>
                          <a:pt x="153227" y="6101"/>
                        </a:cubicBezTo>
                        <a:cubicBezTo>
                          <a:pt x="163288" y="4424"/>
                          <a:pt x="169843" y="3509"/>
                          <a:pt x="177007" y="2290"/>
                        </a:cubicBezTo>
                        <a:cubicBezTo>
                          <a:pt x="186611" y="766"/>
                          <a:pt x="193470" y="-1064"/>
                          <a:pt x="198806" y="766"/>
                        </a:cubicBezTo>
                        <a:cubicBezTo>
                          <a:pt x="203531" y="2290"/>
                          <a:pt x="207952" y="7320"/>
                          <a:pt x="208714" y="13875"/>
                        </a:cubicBezTo>
                        <a:cubicBezTo>
                          <a:pt x="209476" y="20430"/>
                          <a:pt x="205818" y="26375"/>
                          <a:pt x="201854" y="28661"/>
                        </a:cubicBezTo>
                        <a:cubicBezTo>
                          <a:pt x="197434" y="31253"/>
                          <a:pt x="187220" y="31862"/>
                          <a:pt x="178684" y="33234"/>
                        </a:cubicBezTo>
                        <a:cubicBezTo>
                          <a:pt x="130057" y="41008"/>
                          <a:pt x="84174" y="48173"/>
                          <a:pt x="34176" y="56100"/>
                        </a:cubicBezTo>
                        <a:cubicBezTo>
                          <a:pt x="26401" y="57319"/>
                          <a:pt x="16188" y="59910"/>
                          <a:pt x="11158" y="58844"/>
                        </a:cubicBezTo>
                        <a:cubicBezTo>
                          <a:pt x="-2256" y="55795"/>
                          <a:pt x="-4543" y="33844"/>
                          <a:pt x="9634" y="29271"/>
                        </a:cubicBezTo>
                        <a:cubicBezTo>
                          <a:pt x="9938" y="29271"/>
                          <a:pt x="10243" y="29271"/>
                          <a:pt x="10548" y="2927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75" name="Freeform: Shape 74">
                    <a:extLst>
                      <a:ext uri="{FF2B5EF4-FFF2-40B4-BE49-F238E27FC236}">
                        <a16:creationId xmlns:a16="http://schemas.microsoft.com/office/drawing/2014/main" id="{C37A8867-4464-9B5D-93E9-4FABC598D9CC}"/>
                      </a:ext>
                    </a:extLst>
                  </p:cNvPr>
                  <p:cNvSpPr/>
                  <p:nvPr/>
                </p:nvSpPr>
                <p:spPr>
                  <a:xfrm>
                    <a:off x="2509717" y="3629043"/>
                    <a:ext cx="208704" cy="59005"/>
                  </a:xfrm>
                  <a:custGeom>
                    <a:avLst/>
                    <a:gdLst>
                      <a:gd name="connsiteX0" fmla="*/ 9695 w 208704"/>
                      <a:gd name="connsiteY0" fmla="*/ 29467 h 59005"/>
                      <a:gd name="connsiteX1" fmla="*/ 33780 w 208704"/>
                      <a:gd name="connsiteY1" fmla="*/ 25199 h 59005"/>
                      <a:gd name="connsiteX2" fmla="*/ 152374 w 208704"/>
                      <a:gd name="connsiteY2" fmla="*/ 6450 h 59005"/>
                      <a:gd name="connsiteX3" fmla="*/ 176154 w 208704"/>
                      <a:gd name="connsiteY3" fmla="*/ 2639 h 59005"/>
                      <a:gd name="connsiteX4" fmla="*/ 198258 w 208704"/>
                      <a:gd name="connsiteY4" fmla="*/ 505 h 59005"/>
                      <a:gd name="connsiteX5" fmla="*/ 208623 w 208704"/>
                      <a:gd name="connsiteY5" fmla="*/ 13919 h 59005"/>
                      <a:gd name="connsiteX6" fmla="*/ 202221 w 208704"/>
                      <a:gd name="connsiteY6" fmla="*/ 28248 h 59005"/>
                      <a:gd name="connsiteX7" fmla="*/ 179203 w 208704"/>
                      <a:gd name="connsiteY7" fmla="*/ 33278 h 59005"/>
                      <a:gd name="connsiteX8" fmla="*/ 33780 w 208704"/>
                      <a:gd name="connsiteY8" fmla="*/ 56296 h 59005"/>
                      <a:gd name="connsiteX9" fmla="*/ 10762 w 208704"/>
                      <a:gd name="connsiteY9" fmla="*/ 58582 h 59005"/>
                      <a:gd name="connsiteX10" fmla="*/ 9848 w 208704"/>
                      <a:gd name="connsiteY10" fmla="*/ 29467 h 590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08704" h="59005">
                        <a:moveTo>
                          <a:pt x="9695" y="29467"/>
                        </a:moveTo>
                        <a:cubicBezTo>
                          <a:pt x="15640" y="27333"/>
                          <a:pt x="26311" y="26266"/>
                          <a:pt x="33780" y="25199"/>
                        </a:cubicBezTo>
                        <a:cubicBezTo>
                          <a:pt x="73565" y="18797"/>
                          <a:pt x="111674" y="12852"/>
                          <a:pt x="152374" y="6450"/>
                        </a:cubicBezTo>
                        <a:cubicBezTo>
                          <a:pt x="162435" y="4925"/>
                          <a:pt x="169295" y="3706"/>
                          <a:pt x="176154" y="2639"/>
                        </a:cubicBezTo>
                        <a:cubicBezTo>
                          <a:pt x="185300" y="1267"/>
                          <a:pt x="193075" y="-1020"/>
                          <a:pt x="198258" y="505"/>
                        </a:cubicBezTo>
                        <a:cubicBezTo>
                          <a:pt x="202221" y="1724"/>
                          <a:pt x="207861" y="6297"/>
                          <a:pt x="208623" y="13919"/>
                        </a:cubicBezTo>
                        <a:cubicBezTo>
                          <a:pt x="209233" y="19407"/>
                          <a:pt x="206337" y="25352"/>
                          <a:pt x="202221" y="28248"/>
                        </a:cubicBezTo>
                        <a:cubicBezTo>
                          <a:pt x="197953" y="31144"/>
                          <a:pt x="187435" y="31906"/>
                          <a:pt x="179203" y="33278"/>
                        </a:cubicBezTo>
                        <a:cubicBezTo>
                          <a:pt x="130271" y="41052"/>
                          <a:pt x="83474" y="48369"/>
                          <a:pt x="33780" y="56296"/>
                        </a:cubicBezTo>
                        <a:cubicBezTo>
                          <a:pt x="25244" y="57668"/>
                          <a:pt x="15335" y="59954"/>
                          <a:pt x="10762" y="58582"/>
                        </a:cubicBezTo>
                        <a:cubicBezTo>
                          <a:pt x="-2805" y="54772"/>
                          <a:pt x="-4024" y="34193"/>
                          <a:pt x="9848" y="2946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76" name="Freeform: Shape 75">
                    <a:extLst>
                      <a:ext uri="{FF2B5EF4-FFF2-40B4-BE49-F238E27FC236}">
                        <a16:creationId xmlns:a16="http://schemas.microsoft.com/office/drawing/2014/main" id="{FD7B5FB6-10C7-A82F-607A-3FAB3ACC81CE}"/>
                      </a:ext>
                    </a:extLst>
                  </p:cNvPr>
                  <p:cNvSpPr/>
                  <p:nvPr/>
                </p:nvSpPr>
                <p:spPr>
                  <a:xfrm>
                    <a:off x="2531515" y="3673920"/>
                    <a:ext cx="178621" cy="55312"/>
                  </a:xfrm>
                  <a:custGeom>
                    <a:avLst/>
                    <a:gdLst>
                      <a:gd name="connsiteX0" fmla="*/ 8476 w 178621"/>
                      <a:gd name="connsiteY0" fmla="*/ 25290 h 55312"/>
                      <a:gd name="connsiteX1" fmla="*/ 48566 w 178621"/>
                      <a:gd name="connsiteY1" fmla="*/ 18431 h 55312"/>
                      <a:gd name="connsiteX2" fmla="*/ 147496 w 178621"/>
                      <a:gd name="connsiteY2" fmla="*/ 2730 h 55312"/>
                      <a:gd name="connsiteX3" fmla="*/ 166856 w 178621"/>
                      <a:gd name="connsiteY3" fmla="*/ 139 h 55312"/>
                      <a:gd name="connsiteX4" fmla="*/ 177679 w 178621"/>
                      <a:gd name="connsiteY4" fmla="*/ 10352 h 55312"/>
                      <a:gd name="connsiteX5" fmla="*/ 171581 w 178621"/>
                      <a:gd name="connsiteY5" fmla="*/ 29711 h 55312"/>
                      <a:gd name="connsiteX6" fmla="*/ 151917 w 178621"/>
                      <a:gd name="connsiteY6" fmla="*/ 33370 h 55312"/>
                      <a:gd name="connsiteX7" fmla="*/ 31188 w 178621"/>
                      <a:gd name="connsiteY7" fmla="*/ 52424 h 55312"/>
                      <a:gd name="connsiteX8" fmla="*/ 11372 w 178621"/>
                      <a:gd name="connsiteY8" fmla="*/ 55168 h 55312"/>
                      <a:gd name="connsiteX9" fmla="*/ 8476 w 178621"/>
                      <a:gd name="connsiteY9" fmla="*/ 25443 h 553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78621" h="55312">
                        <a:moveTo>
                          <a:pt x="8476" y="25290"/>
                        </a:moveTo>
                        <a:cubicBezTo>
                          <a:pt x="18536" y="21480"/>
                          <a:pt x="36524" y="20413"/>
                          <a:pt x="48566" y="18431"/>
                        </a:cubicBezTo>
                        <a:cubicBezTo>
                          <a:pt x="81797" y="13096"/>
                          <a:pt x="113351" y="8218"/>
                          <a:pt x="147496" y="2730"/>
                        </a:cubicBezTo>
                        <a:cubicBezTo>
                          <a:pt x="152679" y="1968"/>
                          <a:pt x="162435" y="-623"/>
                          <a:pt x="166856" y="139"/>
                        </a:cubicBezTo>
                        <a:cubicBezTo>
                          <a:pt x="171886" y="901"/>
                          <a:pt x="176459" y="6694"/>
                          <a:pt x="177679" y="10352"/>
                        </a:cubicBezTo>
                        <a:cubicBezTo>
                          <a:pt x="180575" y="19346"/>
                          <a:pt x="176307" y="27272"/>
                          <a:pt x="171581" y="29711"/>
                        </a:cubicBezTo>
                        <a:cubicBezTo>
                          <a:pt x="167465" y="31845"/>
                          <a:pt x="159234" y="32150"/>
                          <a:pt x="151917" y="33370"/>
                        </a:cubicBezTo>
                        <a:cubicBezTo>
                          <a:pt x="110455" y="39924"/>
                          <a:pt x="73108" y="45869"/>
                          <a:pt x="31188" y="52424"/>
                        </a:cubicBezTo>
                        <a:cubicBezTo>
                          <a:pt x="24329" y="53491"/>
                          <a:pt x="16250" y="55930"/>
                          <a:pt x="11372" y="55168"/>
                        </a:cubicBezTo>
                        <a:cubicBezTo>
                          <a:pt x="-671" y="53339"/>
                          <a:pt x="-5396" y="30778"/>
                          <a:pt x="8476" y="2544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77" name="Freeform: Shape 76">
                    <a:extLst>
                      <a:ext uri="{FF2B5EF4-FFF2-40B4-BE49-F238E27FC236}">
                        <a16:creationId xmlns:a16="http://schemas.microsoft.com/office/drawing/2014/main" id="{F9B92D14-A2E9-3C59-3868-60F4F05C1867}"/>
                      </a:ext>
                    </a:extLst>
                  </p:cNvPr>
                  <p:cNvSpPr/>
                  <p:nvPr/>
                </p:nvSpPr>
                <p:spPr>
                  <a:xfrm>
                    <a:off x="2575778" y="3723394"/>
                    <a:ext cx="103377" cy="42542"/>
                  </a:xfrm>
                  <a:custGeom>
                    <a:avLst/>
                    <a:gdLst>
                      <a:gd name="connsiteX0" fmla="*/ 11772 w 103377"/>
                      <a:gd name="connsiteY0" fmla="*/ 12248 h 42542"/>
                      <a:gd name="connsiteX1" fmla="*/ 52929 w 103377"/>
                      <a:gd name="connsiteY1" fmla="*/ 5389 h 42542"/>
                      <a:gd name="connsiteX2" fmla="*/ 73051 w 103377"/>
                      <a:gd name="connsiteY2" fmla="*/ 2188 h 42542"/>
                      <a:gd name="connsiteX3" fmla="*/ 92105 w 103377"/>
                      <a:gd name="connsiteY3" fmla="*/ 511 h 42542"/>
                      <a:gd name="connsiteX4" fmla="*/ 96526 w 103377"/>
                      <a:gd name="connsiteY4" fmla="*/ 28711 h 42542"/>
                      <a:gd name="connsiteX5" fmla="*/ 75642 w 103377"/>
                      <a:gd name="connsiteY5" fmla="*/ 32979 h 42542"/>
                      <a:gd name="connsiteX6" fmla="*/ 32198 w 103377"/>
                      <a:gd name="connsiteY6" fmla="*/ 39839 h 42542"/>
                      <a:gd name="connsiteX7" fmla="*/ 11467 w 103377"/>
                      <a:gd name="connsiteY7" fmla="*/ 42278 h 42542"/>
                      <a:gd name="connsiteX8" fmla="*/ 34 w 103377"/>
                      <a:gd name="connsiteY8" fmla="*/ 27644 h 42542"/>
                      <a:gd name="connsiteX9" fmla="*/ 11924 w 103377"/>
                      <a:gd name="connsiteY9" fmla="*/ 12401 h 425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3377" h="42542">
                        <a:moveTo>
                          <a:pt x="11772" y="12248"/>
                        </a:moveTo>
                        <a:cubicBezTo>
                          <a:pt x="23357" y="8590"/>
                          <a:pt x="39363" y="7370"/>
                          <a:pt x="52929" y="5389"/>
                        </a:cubicBezTo>
                        <a:cubicBezTo>
                          <a:pt x="59636" y="4322"/>
                          <a:pt x="64514" y="3559"/>
                          <a:pt x="73051" y="2188"/>
                        </a:cubicBezTo>
                        <a:cubicBezTo>
                          <a:pt x="79453" y="1273"/>
                          <a:pt x="86160" y="-1014"/>
                          <a:pt x="92105" y="511"/>
                        </a:cubicBezTo>
                        <a:cubicBezTo>
                          <a:pt x="104757" y="3712"/>
                          <a:pt x="107501" y="22156"/>
                          <a:pt x="96526" y="28711"/>
                        </a:cubicBezTo>
                        <a:cubicBezTo>
                          <a:pt x="91953" y="31455"/>
                          <a:pt x="82807" y="31760"/>
                          <a:pt x="75642" y="32979"/>
                        </a:cubicBezTo>
                        <a:cubicBezTo>
                          <a:pt x="60704" y="35266"/>
                          <a:pt x="47442" y="37400"/>
                          <a:pt x="32198" y="39839"/>
                        </a:cubicBezTo>
                        <a:cubicBezTo>
                          <a:pt x="25643" y="40906"/>
                          <a:pt x="16193" y="43345"/>
                          <a:pt x="11467" y="42278"/>
                        </a:cubicBezTo>
                        <a:cubicBezTo>
                          <a:pt x="5522" y="40906"/>
                          <a:pt x="339" y="34656"/>
                          <a:pt x="34" y="27644"/>
                        </a:cubicBezTo>
                        <a:cubicBezTo>
                          <a:pt x="-575" y="17583"/>
                          <a:pt x="7046" y="13925"/>
                          <a:pt x="11924" y="1240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</p:grpSp>
            <p:grpSp>
              <p:nvGrpSpPr>
                <p:cNvPr id="29" name="Graphic 4">
                  <a:extLst>
                    <a:ext uri="{FF2B5EF4-FFF2-40B4-BE49-F238E27FC236}">
                      <a16:creationId xmlns:a16="http://schemas.microsoft.com/office/drawing/2014/main" id="{30419485-4499-0320-2C2B-E2B7E690B8B0}"/>
                    </a:ext>
                  </a:extLst>
                </p:cNvPr>
                <p:cNvGrpSpPr/>
                <p:nvPr/>
              </p:nvGrpSpPr>
              <p:grpSpPr>
                <a:xfrm>
                  <a:off x="3000655" y="2838157"/>
                  <a:ext cx="550792" cy="811928"/>
                  <a:chOff x="3000655" y="2838157"/>
                  <a:chExt cx="550792" cy="811928"/>
                </a:xfrm>
                <a:solidFill>
                  <a:srgbClr val="FFFFFF"/>
                </a:solidFill>
              </p:grpSpPr>
              <p:sp>
                <p:nvSpPr>
                  <p:cNvPr id="60" name="Freeform: Shape 59">
                    <a:extLst>
                      <a:ext uri="{FF2B5EF4-FFF2-40B4-BE49-F238E27FC236}">
                        <a16:creationId xmlns:a16="http://schemas.microsoft.com/office/drawing/2014/main" id="{1247E0C5-F6EC-B339-6174-C5341A41865F}"/>
                      </a:ext>
                    </a:extLst>
                  </p:cNvPr>
                  <p:cNvSpPr/>
                  <p:nvPr/>
                </p:nvSpPr>
                <p:spPr>
                  <a:xfrm>
                    <a:off x="3233845" y="3469944"/>
                    <a:ext cx="208815" cy="59148"/>
                  </a:xfrm>
                  <a:custGeom>
                    <a:avLst/>
                    <a:gdLst>
                      <a:gd name="connsiteX0" fmla="*/ 9633 w 208815"/>
                      <a:gd name="connsiteY0" fmla="*/ 29271 h 59148"/>
                      <a:gd name="connsiteX1" fmla="*/ 11158 w 208815"/>
                      <a:gd name="connsiteY1" fmla="*/ 58843 h 59148"/>
                      <a:gd name="connsiteX2" fmla="*/ 34176 w 208815"/>
                      <a:gd name="connsiteY2" fmla="*/ 56100 h 59148"/>
                      <a:gd name="connsiteX3" fmla="*/ 178684 w 208815"/>
                      <a:gd name="connsiteY3" fmla="*/ 33234 h 59148"/>
                      <a:gd name="connsiteX4" fmla="*/ 201854 w 208815"/>
                      <a:gd name="connsiteY4" fmla="*/ 28661 h 59148"/>
                      <a:gd name="connsiteX5" fmla="*/ 208714 w 208815"/>
                      <a:gd name="connsiteY5" fmla="*/ 13875 h 59148"/>
                      <a:gd name="connsiteX6" fmla="*/ 198806 w 208815"/>
                      <a:gd name="connsiteY6" fmla="*/ 766 h 59148"/>
                      <a:gd name="connsiteX7" fmla="*/ 177007 w 208815"/>
                      <a:gd name="connsiteY7" fmla="*/ 2290 h 59148"/>
                      <a:gd name="connsiteX8" fmla="*/ 153227 w 208815"/>
                      <a:gd name="connsiteY8" fmla="*/ 6101 h 59148"/>
                      <a:gd name="connsiteX9" fmla="*/ 58413 w 208815"/>
                      <a:gd name="connsiteY9" fmla="*/ 21039 h 59148"/>
                      <a:gd name="connsiteX10" fmla="*/ 10701 w 208815"/>
                      <a:gd name="connsiteY10" fmla="*/ 29118 h 59148"/>
                      <a:gd name="connsiteX11" fmla="*/ 9786 w 208815"/>
                      <a:gd name="connsiteY11" fmla="*/ 29118 h 591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08815" h="59148">
                        <a:moveTo>
                          <a:pt x="9633" y="29271"/>
                        </a:moveTo>
                        <a:cubicBezTo>
                          <a:pt x="-4543" y="33844"/>
                          <a:pt x="-2256" y="55795"/>
                          <a:pt x="11158" y="58843"/>
                        </a:cubicBezTo>
                        <a:cubicBezTo>
                          <a:pt x="16188" y="60063"/>
                          <a:pt x="26401" y="57319"/>
                          <a:pt x="34176" y="56100"/>
                        </a:cubicBezTo>
                        <a:cubicBezTo>
                          <a:pt x="84174" y="48173"/>
                          <a:pt x="129905" y="40856"/>
                          <a:pt x="178684" y="33234"/>
                        </a:cubicBezTo>
                        <a:cubicBezTo>
                          <a:pt x="187221" y="31862"/>
                          <a:pt x="197434" y="31253"/>
                          <a:pt x="201854" y="28661"/>
                        </a:cubicBezTo>
                        <a:cubicBezTo>
                          <a:pt x="205818" y="26222"/>
                          <a:pt x="209476" y="20277"/>
                          <a:pt x="208714" y="13875"/>
                        </a:cubicBezTo>
                        <a:cubicBezTo>
                          <a:pt x="207952" y="7473"/>
                          <a:pt x="203531" y="2442"/>
                          <a:pt x="198806" y="766"/>
                        </a:cubicBezTo>
                        <a:cubicBezTo>
                          <a:pt x="193470" y="-1064"/>
                          <a:pt x="186611" y="766"/>
                          <a:pt x="177007" y="2290"/>
                        </a:cubicBezTo>
                        <a:cubicBezTo>
                          <a:pt x="169995" y="3357"/>
                          <a:pt x="163288" y="4424"/>
                          <a:pt x="153227" y="6101"/>
                        </a:cubicBezTo>
                        <a:cubicBezTo>
                          <a:pt x="120606" y="11284"/>
                          <a:pt x="88900" y="16314"/>
                          <a:pt x="58413" y="21039"/>
                        </a:cubicBezTo>
                        <a:cubicBezTo>
                          <a:pt x="43474" y="23478"/>
                          <a:pt x="23505" y="24850"/>
                          <a:pt x="10701" y="29118"/>
                        </a:cubicBezTo>
                        <a:cubicBezTo>
                          <a:pt x="10396" y="29118"/>
                          <a:pt x="10091" y="29118"/>
                          <a:pt x="9786" y="2911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61" name="Freeform: Shape 60">
                    <a:extLst>
                      <a:ext uri="{FF2B5EF4-FFF2-40B4-BE49-F238E27FC236}">
                        <a16:creationId xmlns:a16="http://schemas.microsoft.com/office/drawing/2014/main" id="{DB93A695-7CF7-097D-3222-4A0AFC8BC07E}"/>
                      </a:ext>
                    </a:extLst>
                  </p:cNvPr>
                  <p:cNvSpPr/>
                  <p:nvPr/>
                </p:nvSpPr>
                <p:spPr>
                  <a:xfrm>
                    <a:off x="3240338" y="3513192"/>
                    <a:ext cx="208860" cy="59097"/>
                  </a:xfrm>
                  <a:custGeom>
                    <a:avLst/>
                    <a:gdLst>
                      <a:gd name="connsiteX0" fmla="*/ 10915 w 208860"/>
                      <a:gd name="connsiteY0" fmla="*/ 58735 h 59097"/>
                      <a:gd name="connsiteX1" fmla="*/ 33932 w 208860"/>
                      <a:gd name="connsiteY1" fmla="*/ 56448 h 59097"/>
                      <a:gd name="connsiteX2" fmla="*/ 179356 w 208860"/>
                      <a:gd name="connsiteY2" fmla="*/ 33431 h 59097"/>
                      <a:gd name="connsiteX3" fmla="*/ 202373 w 208860"/>
                      <a:gd name="connsiteY3" fmla="*/ 28400 h 59097"/>
                      <a:gd name="connsiteX4" fmla="*/ 208776 w 208860"/>
                      <a:gd name="connsiteY4" fmla="*/ 14071 h 59097"/>
                      <a:gd name="connsiteX5" fmla="*/ 198410 w 208860"/>
                      <a:gd name="connsiteY5" fmla="*/ 505 h 59097"/>
                      <a:gd name="connsiteX6" fmla="*/ 176307 w 208860"/>
                      <a:gd name="connsiteY6" fmla="*/ 2639 h 59097"/>
                      <a:gd name="connsiteX7" fmla="*/ 152527 w 208860"/>
                      <a:gd name="connsiteY7" fmla="*/ 6450 h 59097"/>
                      <a:gd name="connsiteX8" fmla="*/ 33932 w 208860"/>
                      <a:gd name="connsiteY8" fmla="*/ 25199 h 59097"/>
                      <a:gd name="connsiteX9" fmla="*/ 9848 w 208860"/>
                      <a:gd name="connsiteY9" fmla="*/ 29467 h 59097"/>
                      <a:gd name="connsiteX10" fmla="*/ 10762 w 208860"/>
                      <a:gd name="connsiteY10" fmla="*/ 58583 h 590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08860" h="59097">
                        <a:moveTo>
                          <a:pt x="10915" y="58735"/>
                        </a:moveTo>
                        <a:cubicBezTo>
                          <a:pt x="15640" y="59954"/>
                          <a:pt x="25548" y="57820"/>
                          <a:pt x="33932" y="56448"/>
                        </a:cubicBezTo>
                        <a:cubicBezTo>
                          <a:pt x="83474" y="48522"/>
                          <a:pt x="130272" y="41205"/>
                          <a:pt x="179356" y="33431"/>
                        </a:cubicBezTo>
                        <a:cubicBezTo>
                          <a:pt x="187587" y="32059"/>
                          <a:pt x="198105" y="31297"/>
                          <a:pt x="202373" y="28400"/>
                        </a:cubicBezTo>
                        <a:cubicBezTo>
                          <a:pt x="206642" y="25504"/>
                          <a:pt x="209385" y="19559"/>
                          <a:pt x="208776" y="14071"/>
                        </a:cubicBezTo>
                        <a:cubicBezTo>
                          <a:pt x="208013" y="6297"/>
                          <a:pt x="202373" y="1724"/>
                          <a:pt x="198410" y="505"/>
                        </a:cubicBezTo>
                        <a:cubicBezTo>
                          <a:pt x="193227" y="-1020"/>
                          <a:pt x="185301" y="1267"/>
                          <a:pt x="176307" y="2639"/>
                        </a:cubicBezTo>
                        <a:cubicBezTo>
                          <a:pt x="169600" y="3706"/>
                          <a:pt x="162588" y="4773"/>
                          <a:pt x="152527" y="6450"/>
                        </a:cubicBezTo>
                        <a:cubicBezTo>
                          <a:pt x="111827" y="12852"/>
                          <a:pt x="73718" y="18949"/>
                          <a:pt x="33932" y="25199"/>
                        </a:cubicBezTo>
                        <a:cubicBezTo>
                          <a:pt x="26463" y="26419"/>
                          <a:pt x="15793" y="27333"/>
                          <a:pt x="9848" y="29467"/>
                        </a:cubicBezTo>
                        <a:cubicBezTo>
                          <a:pt x="-4024" y="34345"/>
                          <a:pt x="-2805" y="54772"/>
                          <a:pt x="10762" y="5858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62" name="Freeform: Shape 61">
                    <a:extLst>
                      <a:ext uri="{FF2B5EF4-FFF2-40B4-BE49-F238E27FC236}">
                        <a16:creationId xmlns:a16="http://schemas.microsoft.com/office/drawing/2014/main" id="{D5234C2D-D5D0-9A0A-C216-A8BB13E53660}"/>
                      </a:ext>
                    </a:extLst>
                  </p:cNvPr>
                  <p:cNvSpPr/>
                  <p:nvPr/>
                </p:nvSpPr>
                <p:spPr>
                  <a:xfrm>
                    <a:off x="3262378" y="3558069"/>
                    <a:ext cx="178685" cy="55320"/>
                  </a:xfrm>
                  <a:custGeom>
                    <a:avLst/>
                    <a:gdLst>
                      <a:gd name="connsiteX0" fmla="*/ 11436 w 178685"/>
                      <a:gd name="connsiteY0" fmla="*/ 55168 h 55320"/>
                      <a:gd name="connsiteX1" fmla="*/ 31252 w 178685"/>
                      <a:gd name="connsiteY1" fmla="*/ 52424 h 55320"/>
                      <a:gd name="connsiteX2" fmla="*/ 151981 w 178685"/>
                      <a:gd name="connsiteY2" fmla="*/ 33370 h 55320"/>
                      <a:gd name="connsiteX3" fmla="*/ 171645 w 178685"/>
                      <a:gd name="connsiteY3" fmla="*/ 29711 h 55320"/>
                      <a:gd name="connsiteX4" fmla="*/ 177743 w 178685"/>
                      <a:gd name="connsiteY4" fmla="*/ 10352 h 55320"/>
                      <a:gd name="connsiteX5" fmla="*/ 166920 w 178685"/>
                      <a:gd name="connsiteY5" fmla="*/ 139 h 55320"/>
                      <a:gd name="connsiteX6" fmla="*/ 147560 w 178685"/>
                      <a:gd name="connsiteY6" fmla="*/ 2730 h 55320"/>
                      <a:gd name="connsiteX7" fmla="*/ 48630 w 178685"/>
                      <a:gd name="connsiteY7" fmla="*/ 18431 h 55320"/>
                      <a:gd name="connsiteX8" fmla="*/ 8539 w 178685"/>
                      <a:gd name="connsiteY8" fmla="*/ 25291 h 55320"/>
                      <a:gd name="connsiteX9" fmla="*/ 11436 w 178685"/>
                      <a:gd name="connsiteY9" fmla="*/ 55015 h 553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78685" h="55320">
                        <a:moveTo>
                          <a:pt x="11436" y="55168"/>
                        </a:moveTo>
                        <a:cubicBezTo>
                          <a:pt x="16161" y="55930"/>
                          <a:pt x="24240" y="53644"/>
                          <a:pt x="31252" y="52424"/>
                        </a:cubicBezTo>
                        <a:cubicBezTo>
                          <a:pt x="73172" y="45717"/>
                          <a:pt x="110519" y="39924"/>
                          <a:pt x="151981" y="33370"/>
                        </a:cubicBezTo>
                        <a:cubicBezTo>
                          <a:pt x="159298" y="32150"/>
                          <a:pt x="167530" y="31845"/>
                          <a:pt x="171645" y="29711"/>
                        </a:cubicBezTo>
                        <a:cubicBezTo>
                          <a:pt x="176371" y="27272"/>
                          <a:pt x="180639" y="19346"/>
                          <a:pt x="177743" y="10352"/>
                        </a:cubicBezTo>
                        <a:cubicBezTo>
                          <a:pt x="176523" y="6694"/>
                          <a:pt x="171950" y="901"/>
                          <a:pt x="166920" y="139"/>
                        </a:cubicBezTo>
                        <a:cubicBezTo>
                          <a:pt x="162499" y="-623"/>
                          <a:pt x="152743" y="1968"/>
                          <a:pt x="147560" y="2730"/>
                        </a:cubicBezTo>
                        <a:cubicBezTo>
                          <a:pt x="113415" y="8218"/>
                          <a:pt x="81861" y="13096"/>
                          <a:pt x="48630" y="18431"/>
                        </a:cubicBezTo>
                        <a:cubicBezTo>
                          <a:pt x="36587" y="20260"/>
                          <a:pt x="18448" y="21327"/>
                          <a:pt x="8539" y="25291"/>
                        </a:cubicBezTo>
                        <a:cubicBezTo>
                          <a:pt x="-5485" y="30626"/>
                          <a:pt x="-607" y="53186"/>
                          <a:pt x="11436" y="5501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63" name="Freeform: Shape 62">
                    <a:extLst>
                      <a:ext uri="{FF2B5EF4-FFF2-40B4-BE49-F238E27FC236}">
                        <a16:creationId xmlns:a16="http://schemas.microsoft.com/office/drawing/2014/main" id="{6B7128DC-C1F0-91CA-9785-9D7B8382CBEE}"/>
                      </a:ext>
                    </a:extLst>
                  </p:cNvPr>
                  <p:cNvSpPr/>
                  <p:nvPr/>
                </p:nvSpPr>
                <p:spPr>
                  <a:xfrm>
                    <a:off x="3306415" y="3607523"/>
                    <a:ext cx="103515" cy="42562"/>
                  </a:xfrm>
                  <a:custGeom>
                    <a:avLst/>
                    <a:gdLst>
                      <a:gd name="connsiteX0" fmla="*/ 172 w 103515"/>
                      <a:gd name="connsiteY0" fmla="*/ 27665 h 42562"/>
                      <a:gd name="connsiteX1" fmla="*/ 11605 w 103515"/>
                      <a:gd name="connsiteY1" fmla="*/ 42298 h 42562"/>
                      <a:gd name="connsiteX2" fmla="*/ 32336 w 103515"/>
                      <a:gd name="connsiteY2" fmla="*/ 39859 h 42562"/>
                      <a:gd name="connsiteX3" fmla="*/ 75780 w 103515"/>
                      <a:gd name="connsiteY3" fmla="*/ 33000 h 42562"/>
                      <a:gd name="connsiteX4" fmla="*/ 96664 w 103515"/>
                      <a:gd name="connsiteY4" fmla="*/ 28732 h 42562"/>
                      <a:gd name="connsiteX5" fmla="*/ 92243 w 103515"/>
                      <a:gd name="connsiteY5" fmla="*/ 531 h 42562"/>
                      <a:gd name="connsiteX6" fmla="*/ 73189 w 103515"/>
                      <a:gd name="connsiteY6" fmla="*/ 2208 h 42562"/>
                      <a:gd name="connsiteX7" fmla="*/ 53067 w 103515"/>
                      <a:gd name="connsiteY7" fmla="*/ 5409 h 42562"/>
                      <a:gd name="connsiteX8" fmla="*/ 11910 w 103515"/>
                      <a:gd name="connsiteY8" fmla="*/ 12421 h 42562"/>
                      <a:gd name="connsiteX9" fmla="*/ 20 w 103515"/>
                      <a:gd name="connsiteY9" fmla="*/ 27665 h 425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3515" h="42562">
                        <a:moveTo>
                          <a:pt x="172" y="27665"/>
                        </a:moveTo>
                        <a:cubicBezTo>
                          <a:pt x="629" y="34677"/>
                          <a:pt x="5812" y="40927"/>
                          <a:pt x="11605" y="42298"/>
                        </a:cubicBezTo>
                        <a:cubicBezTo>
                          <a:pt x="16330" y="43365"/>
                          <a:pt x="25781" y="40927"/>
                          <a:pt x="32336" y="39859"/>
                        </a:cubicBezTo>
                        <a:cubicBezTo>
                          <a:pt x="47579" y="37420"/>
                          <a:pt x="60841" y="35439"/>
                          <a:pt x="75780" y="33000"/>
                        </a:cubicBezTo>
                        <a:cubicBezTo>
                          <a:pt x="82944" y="31780"/>
                          <a:pt x="92243" y="31475"/>
                          <a:pt x="96664" y="28732"/>
                        </a:cubicBezTo>
                        <a:cubicBezTo>
                          <a:pt x="107639" y="22177"/>
                          <a:pt x="104895" y="3732"/>
                          <a:pt x="92243" y="531"/>
                        </a:cubicBezTo>
                        <a:cubicBezTo>
                          <a:pt x="86298" y="-993"/>
                          <a:pt x="79743" y="1141"/>
                          <a:pt x="73189" y="2208"/>
                        </a:cubicBezTo>
                        <a:cubicBezTo>
                          <a:pt x="64652" y="3580"/>
                          <a:pt x="59774" y="4342"/>
                          <a:pt x="53067" y="5409"/>
                        </a:cubicBezTo>
                        <a:cubicBezTo>
                          <a:pt x="39500" y="7543"/>
                          <a:pt x="23495" y="8763"/>
                          <a:pt x="11910" y="12421"/>
                        </a:cubicBezTo>
                        <a:cubicBezTo>
                          <a:pt x="7184" y="13945"/>
                          <a:pt x="-438" y="17604"/>
                          <a:pt x="20" y="2766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64" name="Freeform: Shape 63">
                    <a:extLst>
                      <a:ext uri="{FF2B5EF4-FFF2-40B4-BE49-F238E27FC236}">
                        <a16:creationId xmlns:a16="http://schemas.microsoft.com/office/drawing/2014/main" id="{163FCB88-BD68-9563-09A0-EEFD1441B2C6}"/>
                      </a:ext>
                    </a:extLst>
                  </p:cNvPr>
                  <p:cNvSpPr/>
                  <p:nvPr/>
                </p:nvSpPr>
                <p:spPr>
                  <a:xfrm>
                    <a:off x="3000655" y="2838157"/>
                    <a:ext cx="550792" cy="648985"/>
                  </a:xfrm>
                  <a:custGeom>
                    <a:avLst/>
                    <a:gdLst>
                      <a:gd name="connsiteX0" fmla="*/ 226056 w 550792"/>
                      <a:gd name="connsiteY0" fmla="*/ 5129 h 648985"/>
                      <a:gd name="connsiteX1" fmla="*/ 342517 w 550792"/>
                      <a:gd name="connsiteY1" fmla="*/ 7721 h 648985"/>
                      <a:gd name="connsiteX2" fmla="*/ 432301 w 550792"/>
                      <a:gd name="connsiteY2" fmla="*/ 47201 h 648985"/>
                      <a:gd name="connsiteX3" fmla="*/ 501659 w 550792"/>
                      <a:gd name="connsiteY3" fmla="*/ 114578 h 648985"/>
                      <a:gd name="connsiteX4" fmla="*/ 545408 w 550792"/>
                      <a:gd name="connsiteY4" fmla="*/ 217319 h 648985"/>
                      <a:gd name="connsiteX5" fmla="*/ 542664 w 550792"/>
                      <a:gd name="connsiteY5" fmla="*/ 333780 h 648985"/>
                      <a:gd name="connsiteX6" fmla="*/ 480166 w 550792"/>
                      <a:gd name="connsiteY6" fmla="*/ 466094 h 648985"/>
                      <a:gd name="connsiteX7" fmla="*/ 474068 w 550792"/>
                      <a:gd name="connsiteY7" fmla="*/ 520665 h 648985"/>
                      <a:gd name="connsiteX8" fmla="*/ 473154 w 550792"/>
                      <a:gd name="connsiteY8" fmla="*/ 549780 h 648985"/>
                      <a:gd name="connsiteX9" fmla="*/ 454252 w 550792"/>
                      <a:gd name="connsiteY9" fmla="*/ 595359 h 648985"/>
                      <a:gd name="connsiteX10" fmla="*/ 437332 w 550792"/>
                      <a:gd name="connsiteY10" fmla="*/ 615937 h 648985"/>
                      <a:gd name="connsiteX11" fmla="*/ 412027 w 550792"/>
                      <a:gd name="connsiteY11" fmla="*/ 620815 h 648985"/>
                      <a:gd name="connsiteX12" fmla="*/ 255476 w 550792"/>
                      <a:gd name="connsiteY12" fmla="*/ 645662 h 648985"/>
                      <a:gd name="connsiteX13" fmla="*/ 224684 w 550792"/>
                      <a:gd name="connsiteY13" fmla="*/ 648254 h 648985"/>
                      <a:gd name="connsiteX14" fmla="*/ 205478 w 550792"/>
                      <a:gd name="connsiteY14" fmla="*/ 634230 h 648985"/>
                      <a:gd name="connsiteX15" fmla="*/ 188252 w 550792"/>
                      <a:gd name="connsiteY15" fmla="*/ 617767 h 648985"/>
                      <a:gd name="connsiteX16" fmla="*/ 163863 w 550792"/>
                      <a:gd name="connsiteY16" fmla="*/ 571121 h 648985"/>
                      <a:gd name="connsiteX17" fmla="*/ 141760 w 550792"/>
                      <a:gd name="connsiteY17" fmla="*/ 520970 h 648985"/>
                      <a:gd name="connsiteX18" fmla="*/ 42677 w 550792"/>
                      <a:gd name="connsiteY18" fmla="*/ 416552 h 648985"/>
                      <a:gd name="connsiteX19" fmla="*/ 3349 w 550792"/>
                      <a:gd name="connsiteY19" fmla="*/ 310457 h 648985"/>
                      <a:gd name="connsiteX20" fmla="*/ 9903 w 550792"/>
                      <a:gd name="connsiteY20" fmla="*/ 198417 h 648985"/>
                      <a:gd name="connsiteX21" fmla="*/ 52280 w 550792"/>
                      <a:gd name="connsiteY21" fmla="*/ 112749 h 648985"/>
                      <a:gd name="connsiteX22" fmla="*/ 168131 w 550792"/>
                      <a:gd name="connsiteY22" fmla="*/ 22050 h 648985"/>
                      <a:gd name="connsiteX23" fmla="*/ 225904 w 550792"/>
                      <a:gd name="connsiteY23" fmla="*/ 4977 h 648985"/>
                      <a:gd name="connsiteX24" fmla="*/ 400747 w 550792"/>
                      <a:gd name="connsiteY24" fmla="*/ 581030 h 648985"/>
                      <a:gd name="connsiteX25" fmla="*/ 415991 w 550792"/>
                      <a:gd name="connsiteY25" fmla="*/ 578591 h 648985"/>
                      <a:gd name="connsiteX26" fmla="*/ 420716 w 550792"/>
                      <a:gd name="connsiteY26" fmla="*/ 570969 h 648985"/>
                      <a:gd name="connsiteX27" fmla="*/ 425442 w 550792"/>
                      <a:gd name="connsiteY27" fmla="*/ 562890 h 648985"/>
                      <a:gd name="connsiteX28" fmla="*/ 433063 w 550792"/>
                      <a:gd name="connsiteY28" fmla="*/ 521732 h 648985"/>
                      <a:gd name="connsiteX29" fmla="*/ 474678 w 550792"/>
                      <a:gd name="connsiteY29" fmla="*/ 382254 h 648985"/>
                      <a:gd name="connsiteX30" fmla="*/ 506537 w 550792"/>
                      <a:gd name="connsiteY30" fmla="*/ 308475 h 648985"/>
                      <a:gd name="connsiteX31" fmla="*/ 501354 w 550792"/>
                      <a:gd name="connsiteY31" fmla="*/ 208935 h 648985"/>
                      <a:gd name="connsiteX32" fmla="*/ 403034 w 550792"/>
                      <a:gd name="connsiteY32" fmla="*/ 77231 h 648985"/>
                      <a:gd name="connsiteX33" fmla="*/ 328036 w 550792"/>
                      <a:gd name="connsiteY33" fmla="*/ 46897 h 648985"/>
                      <a:gd name="connsiteX34" fmla="*/ 230325 w 550792"/>
                      <a:gd name="connsiteY34" fmla="*/ 46287 h 648985"/>
                      <a:gd name="connsiteX35" fmla="*/ 82920 w 550792"/>
                      <a:gd name="connsiteY35" fmla="*/ 140644 h 648985"/>
                      <a:gd name="connsiteX36" fmla="*/ 48012 w 550792"/>
                      <a:gd name="connsiteY36" fmla="*/ 215795 h 648985"/>
                      <a:gd name="connsiteX37" fmla="*/ 45878 w 550792"/>
                      <a:gd name="connsiteY37" fmla="*/ 315183 h 648985"/>
                      <a:gd name="connsiteX38" fmla="*/ 83834 w 550792"/>
                      <a:gd name="connsiteY38" fmla="*/ 401309 h 648985"/>
                      <a:gd name="connsiteX39" fmla="*/ 142979 w 550792"/>
                      <a:gd name="connsiteY39" fmla="*/ 458929 h 648985"/>
                      <a:gd name="connsiteX40" fmla="*/ 192978 w 550792"/>
                      <a:gd name="connsiteY40" fmla="*/ 528440 h 648985"/>
                      <a:gd name="connsiteX41" fmla="*/ 209136 w 550792"/>
                      <a:gd name="connsiteY41" fmla="*/ 575390 h 648985"/>
                      <a:gd name="connsiteX42" fmla="*/ 229105 w 550792"/>
                      <a:gd name="connsiteY42" fmla="*/ 600237 h 648985"/>
                      <a:gd name="connsiteX43" fmla="*/ 237032 w 550792"/>
                      <a:gd name="connsiteY43" fmla="*/ 606791 h 648985"/>
                      <a:gd name="connsiteX44" fmla="*/ 251360 w 550792"/>
                      <a:gd name="connsiteY44" fmla="*/ 604505 h 648985"/>
                      <a:gd name="connsiteX45" fmla="*/ 295719 w 550792"/>
                      <a:gd name="connsiteY45" fmla="*/ 597493 h 648985"/>
                      <a:gd name="connsiteX46" fmla="*/ 225751 w 550792"/>
                      <a:gd name="connsiteY46" fmla="*/ 451765 h 648985"/>
                      <a:gd name="connsiteX47" fmla="*/ 180631 w 550792"/>
                      <a:gd name="connsiteY47" fmla="*/ 392925 h 648985"/>
                      <a:gd name="connsiteX48" fmla="*/ 132461 w 550792"/>
                      <a:gd name="connsiteY48" fmla="*/ 337743 h 648985"/>
                      <a:gd name="connsiteX49" fmla="*/ 121791 w 550792"/>
                      <a:gd name="connsiteY49" fmla="*/ 331188 h 648985"/>
                      <a:gd name="connsiteX50" fmla="*/ 127431 w 550792"/>
                      <a:gd name="connsiteY50" fmla="*/ 320670 h 648985"/>
                      <a:gd name="connsiteX51" fmla="*/ 135662 w 550792"/>
                      <a:gd name="connsiteY51" fmla="*/ 311677 h 648985"/>
                      <a:gd name="connsiteX52" fmla="*/ 149534 w 550792"/>
                      <a:gd name="connsiteY52" fmla="*/ 291555 h 648985"/>
                      <a:gd name="connsiteX53" fmla="*/ 151058 w 550792"/>
                      <a:gd name="connsiteY53" fmla="*/ 272501 h 648985"/>
                      <a:gd name="connsiteX54" fmla="*/ 160814 w 550792"/>
                      <a:gd name="connsiteY54" fmla="*/ 259087 h 648985"/>
                      <a:gd name="connsiteX55" fmla="*/ 170417 w 550792"/>
                      <a:gd name="connsiteY55" fmla="*/ 267166 h 648985"/>
                      <a:gd name="connsiteX56" fmla="*/ 169655 w 550792"/>
                      <a:gd name="connsiteY56" fmla="*/ 282866 h 648985"/>
                      <a:gd name="connsiteX57" fmla="*/ 165387 w 550792"/>
                      <a:gd name="connsiteY57" fmla="*/ 295976 h 648985"/>
                      <a:gd name="connsiteX58" fmla="*/ 177430 w 550792"/>
                      <a:gd name="connsiteY58" fmla="*/ 331188 h 648985"/>
                      <a:gd name="connsiteX59" fmla="*/ 187338 w 550792"/>
                      <a:gd name="connsiteY59" fmla="*/ 324634 h 648985"/>
                      <a:gd name="connsiteX60" fmla="*/ 194655 w 550792"/>
                      <a:gd name="connsiteY60" fmla="*/ 316097 h 648985"/>
                      <a:gd name="connsiteX61" fmla="*/ 208526 w 550792"/>
                      <a:gd name="connsiteY61" fmla="*/ 259239 h 648985"/>
                      <a:gd name="connsiteX62" fmla="*/ 239775 w 550792"/>
                      <a:gd name="connsiteY62" fmla="*/ 256952 h 648985"/>
                      <a:gd name="connsiteX63" fmla="*/ 242214 w 550792"/>
                      <a:gd name="connsiteY63" fmla="*/ 257562 h 648985"/>
                      <a:gd name="connsiteX64" fmla="*/ 242214 w 550792"/>
                      <a:gd name="connsiteY64" fmla="*/ 208935 h 648985"/>
                      <a:gd name="connsiteX65" fmla="*/ 254409 w 550792"/>
                      <a:gd name="connsiteY65" fmla="*/ 184546 h 648985"/>
                      <a:gd name="connsiteX66" fmla="*/ 264470 w 550792"/>
                      <a:gd name="connsiteY66" fmla="*/ 213661 h 648985"/>
                      <a:gd name="connsiteX67" fmla="*/ 259440 w 550792"/>
                      <a:gd name="connsiteY67" fmla="*/ 245215 h 648985"/>
                      <a:gd name="connsiteX68" fmla="*/ 259440 w 550792"/>
                      <a:gd name="connsiteY68" fmla="*/ 280427 h 648985"/>
                      <a:gd name="connsiteX69" fmla="*/ 270567 w 550792"/>
                      <a:gd name="connsiteY69" fmla="*/ 312591 h 648985"/>
                      <a:gd name="connsiteX70" fmla="*/ 283220 w 550792"/>
                      <a:gd name="connsiteY70" fmla="*/ 307866 h 648985"/>
                      <a:gd name="connsiteX71" fmla="*/ 285506 w 550792"/>
                      <a:gd name="connsiteY71" fmla="*/ 247349 h 648985"/>
                      <a:gd name="connsiteX72" fmla="*/ 327121 w 550792"/>
                      <a:gd name="connsiteY72" fmla="*/ 252227 h 648985"/>
                      <a:gd name="connsiteX73" fmla="*/ 319347 w 550792"/>
                      <a:gd name="connsiteY73" fmla="*/ 295671 h 648985"/>
                      <a:gd name="connsiteX74" fmla="*/ 312030 w 550792"/>
                      <a:gd name="connsiteY74" fmla="*/ 304207 h 648985"/>
                      <a:gd name="connsiteX75" fmla="*/ 346632 w 550792"/>
                      <a:gd name="connsiteY75" fmla="*/ 294147 h 648985"/>
                      <a:gd name="connsiteX76" fmla="*/ 338401 w 550792"/>
                      <a:gd name="connsiteY76" fmla="*/ 271586 h 648985"/>
                      <a:gd name="connsiteX77" fmla="*/ 377120 w 550792"/>
                      <a:gd name="connsiteY77" fmla="*/ 232410 h 648985"/>
                      <a:gd name="connsiteX78" fmla="*/ 390839 w 550792"/>
                      <a:gd name="connsiteY78" fmla="*/ 238050 h 648985"/>
                      <a:gd name="connsiteX79" fmla="*/ 399223 w 550792"/>
                      <a:gd name="connsiteY79" fmla="*/ 224331 h 648985"/>
                      <a:gd name="connsiteX80" fmla="*/ 409588 w 550792"/>
                      <a:gd name="connsiteY80" fmla="*/ 231953 h 648985"/>
                      <a:gd name="connsiteX81" fmla="*/ 406997 w 550792"/>
                      <a:gd name="connsiteY81" fmla="*/ 250245 h 648985"/>
                      <a:gd name="connsiteX82" fmla="*/ 404863 w 550792"/>
                      <a:gd name="connsiteY82" fmla="*/ 268995 h 648985"/>
                      <a:gd name="connsiteX83" fmla="*/ 419344 w 550792"/>
                      <a:gd name="connsiteY83" fmla="*/ 284543 h 648985"/>
                      <a:gd name="connsiteX84" fmla="*/ 437332 w 550792"/>
                      <a:gd name="connsiteY84" fmla="*/ 278903 h 648985"/>
                      <a:gd name="connsiteX85" fmla="*/ 442057 w 550792"/>
                      <a:gd name="connsiteY85" fmla="*/ 291403 h 648985"/>
                      <a:gd name="connsiteX86" fmla="*/ 438246 w 550792"/>
                      <a:gd name="connsiteY86" fmla="*/ 296128 h 648985"/>
                      <a:gd name="connsiteX87" fmla="*/ 430777 w 550792"/>
                      <a:gd name="connsiteY87" fmla="*/ 312439 h 648985"/>
                      <a:gd name="connsiteX88" fmla="*/ 408369 w 550792"/>
                      <a:gd name="connsiteY88" fmla="*/ 361828 h 648985"/>
                      <a:gd name="connsiteX89" fmla="*/ 356541 w 550792"/>
                      <a:gd name="connsiteY89" fmla="*/ 587889 h 648985"/>
                      <a:gd name="connsiteX90" fmla="*/ 400900 w 550792"/>
                      <a:gd name="connsiteY90" fmla="*/ 580877 h 648985"/>
                      <a:gd name="connsiteX91" fmla="*/ 313249 w 550792"/>
                      <a:gd name="connsiteY91" fmla="*/ 278446 h 648985"/>
                      <a:gd name="connsiteX92" fmla="*/ 315536 w 550792"/>
                      <a:gd name="connsiteY92" fmla="*/ 263964 h 648985"/>
                      <a:gd name="connsiteX93" fmla="*/ 292366 w 550792"/>
                      <a:gd name="connsiteY93" fmla="*/ 262135 h 648985"/>
                      <a:gd name="connsiteX94" fmla="*/ 295262 w 550792"/>
                      <a:gd name="connsiteY94" fmla="*/ 297958 h 648985"/>
                      <a:gd name="connsiteX95" fmla="*/ 313249 w 550792"/>
                      <a:gd name="connsiteY95" fmla="*/ 278598 h 648985"/>
                      <a:gd name="connsiteX96" fmla="*/ 214166 w 550792"/>
                      <a:gd name="connsiteY96" fmla="*/ 274482 h 648985"/>
                      <a:gd name="connsiteX97" fmla="*/ 224684 w 550792"/>
                      <a:gd name="connsiteY97" fmla="*/ 323719 h 648985"/>
                      <a:gd name="connsiteX98" fmla="*/ 229562 w 550792"/>
                      <a:gd name="connsiteY98" fmla="*/ 322957 h 648985"/>
                      <a:gd name="connsiteX99" fmla="*/ 243586 w 550792"/>
                      <a:gd name="connsiteY99" fmla="*/ 286372 h 648985"/>
                      <a:gd name="connsiteX100" fmla="*/ 219959 w 550792"/>
                      <a:gd name="connsiteY100" fmla="*/ 270976 h 648985"/>
                      <a:gd name="connsiteX101" fmla="*/ 214166 w 550792"/>
                      <a:gd name="connsiteY101" fmla="*/ 274635 h 648985"/>
                      <a:gd name="connsiteX102" fmla="*/ 358370 w 550792"/>
                      <a:gd name="connsiteY102" fmla="*/ 285000 h 648985"/>
                      <a:gd name="connsiteX103" fmla="*/ 369803 w 550792"/>
                      <a:gd name="connsiteY103" fmla="*/ 290945 h 648985"/>
                      <a:gd name="connsiteX104" fmla="*/ 385503 w 550792"/>
                      <a:gd name="connsiteY104" fmla="*/ 288964 h 648985"/>
                      <a:gd name="connsiteX105" fmla="*/ 389467 w 550792"/>
                      <a:gd name="connsiteY105" fmla="*/ 273720 h 648985"/>
                      <a:gd name="connsiteX106" fmla="*/ 374833 w 550792"/>
                      <a:gd name="connsiteY106" fmla="*/ 247654 h 648985"/>
                      <a:gd name="connsiteX107" fmla="*/ 358370 w 550792"/>
                      <a:gd name="connsiteY107" fmla="*/ 285153 h 648985"/>
                      <a:gd name="connsiteX108" fmla="*/ 140083 w 550792"/>
                      <a:gd name="connsiteY108" fmla="*/ 331188 h 648985"/>
                      <a:gd name="connsiteX109" fmla="*/ 235050 w 550792"/>
                      <a:gd name="connsiteY109" fmla="*/ 446887 h 648985"/>
                      <a:gd name="connsiteX110" fmla="*/ 305932 w 550792"/>
                      <a:gd name="connsiteY110" fmla="*/ 596121 h 648985"/>
                      <a:gd name="connsiteX111" fmla="*/ 346175 w 550792"/>
                      <a:gd name="connsiteY111" fmla="*/ 589719 h 648985"/>
                      <a:gd name="connsiteX112" fmla="*/ 369650 w 550792"/>
                      <a:gd name="connsiteY112" fmla="*/ 433777 h 648985"/>
                      <a:gd name="connsiteX113" fmla="*/ 424679 w 550792"/>
                      <a:gd name="connsiteY113" fmla="*/ 300854 h 648985"/>
                      <a:gd name="connsiteX114" fmla="*/ 424527 w 550792"/>
                      <a:gd name="connsiteY114" fmla="*/ 299482 h 648985"/>
                      <a:gd name="connsiteX115" fmla="*/ 401814 w 550792"/>
                      <a:gd name="connsiteY115" fmla="*/ 292013 h 648985"/>
                      <a:gd name="connsiteX116" fmla="*/ 359132 w 550792"/>
                      <a:gd name="connsiteY116" fmla="*/ 303903 h 648985"/>
                      <a:gd name="connsiteX117" fmla="*/ 330474 w 550792"/>
                      <a:gd name="connsiteY117" fmla="*/ 319908 h 648985"/>
                      <a:gd name="connsiteX118" fmla="*/ 297396 w 550792"/>
                      <a:gd name="connsiteY118" fmla="*/ 316402 h 648985"/>
                      <a:gd name="connsiteX119" fmla="*/ 263860 w 550792"/>
                      <a:gd name="connsiteY119" fmla="*/ 327682 h 648985"/>
                      <a:gd name="connsiteX120" fmla="*/ 253952 w 550792"/>
                      <a:gd name="connsiteY120" fmla="*/ 317317 h 648985"/>
                      <a:gd name="connsiteX121" fmla="*/ 229867 w 550792"/>
                      <a:gd name="connsiteY121" fmla="*/ 338962 h 648985"/>
                      <a:gd name="connsiteX122" fmla="*/ 203191 w 550792"/>
                      <a:gd name="connsiteY122" fmla="*/ 330426 h 648985"/>
                      <a:gd name="connsiteX123" fmla="*/ 184137 w 550792"/>
                      <a:gd name="connsiteY123" fmla="*/ 345822 h 648985"/>
                      <a:gd name="connsiteX124" fmla="*/ 152278 w 550792"/>
                      <a:gd name="connsiteY124" fmla="*/ 318384 h 648985"/>
                      <a:gd name="connsiteX125" fmla="*/ 151668 w 550792"/>
                      <a:gd name="connsiteY125" fmla="*/ 317927 h 648985"/>
                      <a:gd name="connsiteX126" fmla="*/ 140083 w 550792"/>
                      <a:gd name="connsiteY126" fmla="*/ 331188 h 6489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</a:cxnLst>
                    <a:rect l="l" t="t" r="r" b="b"/>
                    <a:pathLst>
                      <a:path w="550792" h="648985">
                        <a:moveTo>
                          <a:pt x="226056" y="5129"/>
                        </a:moveTo>
                        <a:cubicBezTo>
                          <a:pt x="267823" y="-3559"/>
                          <a:pt x="310658" y="-206"/>
                          <a:pt x="342517" y="7721"/>
                        </a:cubicBezTo>
                        <a:cubicBezTo>
                          <a:pt x="376510" y="16257"/>
                          <a:pt x="406845" y="29672"/>
                          <a:pt x="432301" y="47201"/>
                        </a:cubicBezTo>
                        <a:cubicBezTo>
                          <a:pt x="458977" y="65494"/>
                          <a:pt x="482300" y="86682"/>
                          <a:pt x="501659" y="114578"/>
                        </a:cubicBezTo>
                        <a:cubicBezTo>
                          <a:pt x="520256" y="141254"/>
                          <a:pt x="537481" y="174790"/>
                          <a:pt x="545408" y="217319"/>
                        </a:cubicBezTo>
                        <a:cubicBezTo>
                          <a:pt x="553944" y="262897"/>
                          <a:pt x="551810" y="301768"/>
                          <a:pt x="542664" y="333780"/>
                        </a:cubicBezTo>
                        <a:cubicBezTo>
                          <a:pt x="528488" y="383169"/>
                          <a:pt x="494038" y="416095"/>
                          <a:pt x="480166" y="466094"/>
                        </a:cubicBezTo>
                        <a:cubicBezTo>
                          <a:pt x="475440" y="483319"/>
                          <a:pt x="473306" y="500696"/>
                          <a:pt x="474068" y="520665"/>
                        </a:cubicBezTo>
                        <a:cubicBezTo>
                          <a:pt x="474526" y="531488"/>
                          <a:pt x="474678" y="540787"/>
                          <a:pt x="473154" y="549780"/>
                        </a:cubicBezTo>
                        <a:cubicBezTo>
                          <a:pt x="470257" y="566853"/>
                          <a:pt x="462941" y="580725"/>
                          <a:pt x="454252" y="595359"/>
                        </a:cubicBezTo>
                        <a:cubicBezTo>
                          <a:pt x="449374" y="603590"/>
                          <a:pt x="444953" y="612431"/>
                          <a:pt x="437332" y="615937"/>
                        </a:cubicBezTo>
                        <a:cubicBezTo>
                          <a:pt x="431234" y="618681"/>
                          <a:pt x="421631" y="619291"/>
                          <a:pt x="412027" y="620815"/>
                        </a:cubicBezTo>
                        <a:cubicBezTo>
                          <a:pt x="358827" y="629199"/>
                          <a:pt x="308676" y="637126"/>
                          <a:pt x="255476" y="645662"/>
                        </a:cubicBezTo>
                        <a:cubicBezTo>
                          <a:pt x="244349" y="647339"/>
                          <a:pt x="232459" y="650388"/>
                          <a:pt x="224684" y="648254"/>
                        </a:cubicBezTo>
                        <a:cubicBezTo>
                          <a:pt x="218130" y="646424"/>
                          <a:pt x="212032" y="640022"/>
                          <a:pt x="205478" y="634230"/>
                        </a:cubicBezTo>
                        <a:cubicBezTo>
                          <a:pt x="199075" y="628589"/>
                          <a:pt x="193130" y="623254"/>
                          <a:pt x="188252" y="617767"/>
                        </a:cubicBezTo>
                        <a:cubicBezTo>
                          <a:pt x="176667" y="604809"/>
                          <a:pt x="169350" y="590633"/>
                          <a:pt x="163863" y="571121"/>
                        </a:cubicBezTo>
                        <a:cubicBezTo>
                          <a:pt x="158375" y="551457"/>
                          <a:pt x="151363" y="535909"/>
                          <a:pt x="141760" y="520970"/>
                        </a:cubicBezTo>
                        <a:cubicBezTo>
                          <a:pt x="114016" y="478593"/>
                          <a:pt x="71792" y="457100"/>
                          <a:pt x="42677" y="416552"/>
                        </a:cubicBezTo>
                        <a:cubicBezTo>
                          <a:pt x="23622" y="390181"/>
                          <a:pt x="10360" y="354511"/>
                          <a:pt x="3349" y="310457"/>
                        </a:cubicBezTo>
                        <a:cubicBezTo>
                          <a:pt x="-3511" y="266861"/>
                          <a:pt x="910" y="230429"/>
                          <a:pt x="9903" y="198417"/>
                        </a:cubicBezTo>
                        <a:cubicBezTo>
                          <a:pt x="19049" y="165949"/>
                          <a:pt x="34140" y="137748"/>
                          <a:pt x="52280" y="112749"/>
                        </a:cubicBezTo>
                        <a:cubicBezTo>
                          <a:pt x="79109" y="75859"/>
                          <a:pt x="118132" y="42781"/>
                          <a:pt x="168131" y="22050"/>
                        </a:cubicBezTo>
                        <a:cubicBezTo>
                          <a:pt x="185509" y="14733"/>
                          <a:pt x="204411" y="9550"/>
                          <a:pt x="225904" y="4977"/>
                        </a:cubicBezTo>
                        <a:close/>
                        <a:moveTo>
                          <a:pt x="400747" y="581030"/>
                        </a:moveTo>
                        <a:cubicBezTo>
                          <a:pt x="405625" y="580267"/>
                          <a:pt x="412332" y="580420"/>
                          <a:pt x="415991" y="578591"/>
                        </a:cubicBezTo>
                        <a:cubicBezTo>
                          <a:pt x="417820" y="577676"/>
                          <a:pt x="419039" y="573865"/>
                          <a:pt x="420716" y="570969"/>
                        </a:cubicBezTo>
                        <a:cubicBezTo>
                          <a:pt x="422545" y="567768"/>
                          <a:pt x="424375" y="565024"/>
                          <a:pt x="425442" y="562890"/>
                        </a:cubicBezTo>
                        <a:cubicBezTo>
                          <a:pt x="431844" y="549628"/>
                          <a:pt x="433825" y="539110"/>
                          <a:pt x="433063" y="521732"/>
                        </a:cubicBezTo>
                        <a:cubicBezTo>
                          <a:pt x="430472" y="462740"/>
                          <a:pt x="451203" y="422192"/>
                          <a:pt x="474678" y="382254"/>
                        </a:cubicBezTo>
                        <a:cubicBezTo>
                          <a:pt x="487788" y="360151"/>
                          <a:pt x="501202" y="336066"/>
                          <a:pt x="506537" y="308475"/>
                        </a:cubicBezTo>
                        <a:cubicBezTo>
                          <a:pt x="511872" y="281190"/>
                          <a:pt x="510958" y="244148"/>
                          <a:pt x="501354" y="208935"/>
                        </a:cubicBezTo>
                        <a:cubicBezTo>
                          <a:pt x="484434" y="147199"/>
                          <a:pt x="446630" y="104822"/>
                          <a:pt x="403034" y="77231"/>
                        </a:cubicBezTo>
                        <a:cubicBezTo>
                          <a:pt x="381235" y="63512"/>
                          <a:pt x="357151" y="53299"/>
                          <a:pt x="328036" y="46897"/>
                        </a:cubicBezTo>
                        <a:cubicBezTo>
                          <a:pt x="301207" y="41104"/>
                          <a:pt x="265385" y="39122"/>
                          <a:pt x="230325" y="46287"/>
                        </a:cubicBezTo>
                        <a:cubicBezTo>
                          <a:pt x="160966" y="60616"/>
                          <a:pt x="114779" y="96743"/>
                          <a:pt x="82920" y="140644"/>
                        </a:cubicBezTo>
                        <a:cubicBezTo>
                          <a:pt x="67066" y="162443"/>
                          <a:pt x="55329" y="187594"/>
                          <a:pt x="48012" y="215795"/>
                        </a:cubicBezTo>
                        <a:cubicBezTo>
                          <a:pt x="40543" y="245063"/>
                          <a:pt x="38561" y="277074"/>
                          <a:pt x="45878" y="315183"/>
                        </a:cubicBezTo>
                        <a:cubicBezTo>
                          <a:pt x="52890" y="352072"/>
                          <a:pt x="66152" y="379510"/>
                          <a:pt x="83834" y="401309"/>
                        </a:cubicBezTo>
                        <a:cubicBezTo>
                          <a:pt x="101517" y="423107"/>
                          <a:pt x="122400" y="438960"/>
                          <a:pt x="142979" y="458929"/>
                        </a:cubicBezTo>
                        <a:cubicBezTo>
                          <a:pt x="161271" y="476612"/>
                          <a:pt x="180021" y="499782"/>
                          <a:pt x="192978" y="528440"/>
                        </a:cubicBezTo>
                        <a:cubicBezTo>
                          <a:pt x="199380" y="542616"/>
                          <a:pt x="202124" y="561366"/>
                          <a:pt x="209136" y="575390"/>
                        </a:cubicBezTo>
                        <a:cubicBezTo>
                          <a:pt x="214014" y="585298"/>
                          <a:pt x="221483" y="593072"/>
                          <a:pt x="229105" y="600237"/>
                        </a:cubicBezTo>
                        <a:cubicBezTo>
                          <a:pt x="231696" y="602675"/>
                          <a:pt x="234593" y="606486"/>
                          <a:pt x="237032" y="606791"/>
                        </a:cubicBezTo>
                        <a:cubicBezTo>
                          <a:pt x="240843" y="607401"/>
                          <a:pt x="246788" y="605267"/>
                          <a:pt x="251360" y="604505"/>
                        </a:cubicBezTo>
                        <a:cubicBezTo>
                          <a:pt x="266604" y="602066"/>
                          <a:pt x="281238" y="599779"/>
                          <a:pt x="295719" y="597493"/>
                        </a:cubicBezTo>
                        <a:cubicBezTo>
                          <a:pt x="280933" y="538348"/>
                          <a:pt x="255019" y="492160"/>
                          <a:pt x="225751" y="451765"/>
                        </a:cubicBezTo>
                        <a:cubicBezTo>
                          <a:pt x="211118" y="431338"/>
                          <a:pt x="196484" y="411674"/>
                          <a:pt x="180631" y="392925"/>
                        </a:cubicBezTo>
                        <a:cubicBezTo>
                          <a:pt x="164777" y="374175"/>
                          <a:pt x="149229" y="355578"/>
                          <a:pt x="132461" y="337743"/>
                        </a:cubicBezTo>
                        <a:cubicBezTo>
                          <a:pt x="127278" y="338048"/>
                          <a:pt x="122553" y="336524"/>
                          <a:pt x="121791" y="331188"/>
                        </a:cubicBezTo>
                        <a:cubicBezTo>
                          <a:pt x="121029" y="326463"/>
                          <a:pt x="125144" y="323109"/>
                          <a:pt x="127431" y="320670"/>
                        </a:cubicBezTo>
                        <a:cubicBezTo>
                          <a:pt x="130632" y="317317"/>
                          <a:pt x="133528" y="314116"/>
                          <a:pt x="135662" y="311677"/>
                        </a:cubicBezTo>
                        <a:cubicBezTo>
                          <a:pt x="140845" y="305732"/>
                          <a:pt x="148314" y="298262"/>
                          <a:pt x="149534" y="291555"/>
                        </a:cubicBezTo>
                        <a:cubicBezTo>
                          <a:pt x="150448" y="286372"/>
                          <a:pt x="149534" y="279360"/>
                          <a:pt x="151058" y="272501"/>
                        </a:cubicBezTo>
                        <a:cubicBezTo>
                          <a:pt x="152278" y="267013"/>
                          <a:pt x="154412" y="259696"/>
                          <a:pt x="160814" y="259087"/>
                        </a:cubicBezTo>
                        <a:cubicBezTo>
                          <a:pt x="164472" y="258782"/>
                          <a:pt x="169046" y="262745"/>
                          <a:pt x="170417" y="267166"/>
                        </a:cubicBezTo>
                        <a:cubicBezTo>
                          <a:pt x="172247" y="273111"/>
                          <a:pt x="170875" y="278446"/>
                          <a:pt x="169655" y="282866"/>
                        </a:cubicBezTo>
                        <a:cubicBezTo>
                          <a:pt x="168588" y="287135"/>
                          <a:pt x="165692" y="291555"/>
                          <a:pt x="165387" y="295976"/>
                        </a:cubicBezTo>
                        <a:cubicBezTo>
                          <a:pt x="164625" y="306341"/>
                          <a:pt x="169808" y="331036"/>
                          <a:pt x="177430" y="331188"/>
                        </a:cubicBezTo>
                        <a:cubicBezTo>
                          <a:pt x="182155" y="331188"/>
                          <a:pt x="184899" y="327073"/>
                          <a:pt x="187338" y="324634"/>
                        </a:cubicBezTo>
                        <a:cubicBezTo>
                          <a:pt x="190386" y="321585"/>
                          <a:pt x="192978" y="319908"/>
                          <a:pt x="194655" y="316097"/>
                        </a:cubicBezTo>
                        <a:cubicBezTo>
                          <a:pt x="187338" y="293994"/>
                          <a:pt x="193588" y="269605"/>
                          <a:pt x="208526" y="259239"/>
                        </a:cubicBezTo>
                        <a:cubicBezTo>
                          <a:pt x="216910" y="253447"/>
                          <a:pt x="230477" y="252074"/>
                          <a:pt x="239775" y="256952"/>
                        </a:cubicBezTo>
                        <a:cubicBezTo>
                          <a:pt x="240080" y="257562"/>
                          <a:pt x="242367" y="259696"/>
                          <a:pt x="242214" y="257562"/>
                        </a:cubicBezTo>
                        <a:cubicBezTo>
                          <a:pt x="240995" y="241252"/>
                          <a:pt x="241300" y="223721"/>
                          <a:pt x="242214" y="208935"/>
                        </a:cubicBezTo>
                        <a:cubicBezTo>
                          <a:pt x="242824" y="199789"/>
                          <a:pt x="243281" y="185003"/>
                          <a:pt x="254409" y="184546"/>
                        </a:cubicBezTo>
                        <a:cubicBezTo>
                          <a:pt x="264165" y="184088"/>
                          <a:pt x="265385" y="203448"/>
                          <a:pt x="264470" y="213661"/>
                        </a:cubicBezTo>
                        <a:cubicBezTo>
                          <a:pt x="263708" y="223874"/>
                          <a:pt x="260812" y="234697"/>
                          <a:pt x="259440" y="245215"/>
                        </a:cubicBezTo>
                        <a:cubicBezTo>
                          <a:pt x="257763" y="257410"/>
                          <a:pt x="258220" y="267318"/>
                          <a:pt x="259440" y="280427"/>
                        </a:cubicBezTo>
                        <a:cubicBezTo>
                          <a:pt x="260507" y="290641"/>
                          <a:pt x="263251" y="310914"/>
                          <a:pt x="270567" y="312591"/>
                        </a:cubicBezTo>
                        <a:cubicBezTo>
                          <a:pt x="275293" y="313658"/>
                          <a:pt x="278799" y="309543"/>
                          <a:pt x="283220" y="307866"/>
                        </a:cubicBezTo>
                        <a:cubicBezTo>
                          <a:pt x="268586" y="289726"/>
                          <a:pt x="270110" y="259087"/>
                          <a:pt x="285506" y="247349"/>
                        </a:cubicBezTo>
                        <a:cubicBezTo>
                          <a:pt x="299073" y="237136"/>
                          <a:pt x="318889" y="239727"/>
                          <a:pt x="327121" y="252227"/>
                        </a:cubicBezTo>
                        <a:cubicBezTo>
                          <a:pt x="337791" y="268537"/>
                          <a:pt x="327273" y="286372"/>
                          <a:pt x="319347" y="295671"/>
                        </a:cubicBezTo>
                        <a:cubicBezTo>
                          <a:pt x="316755" y="298567"/>
                          <a:pt x="313707" y="300854"/>
                          <a:pt x="312030" y="304207"/>
                        </a:cubicBezTo>
                        <a:cubicBezTo>
                          <a:pt x="323920" y="306494"/>
                          <a:pt x="341450" y="303140"/>
                          <a:pt x="346632" y="294147"/>
                        </a:cubicBezTo>
                        <a:cubicBezTo>
                          <a:pt x="342060" y="288964"/>
                          <a:pt x="338858" y="281037"/>
                          <a:pt x="338401" y="271586"/>
                        </a:cubicBezTo>
                        <a:cubicBezTo>
                          <a:pt x="337486" y="250550"/>
                          <a:pt x="355474" y="229209"/>
                          <a:pt x="377120" y="232410"/>
                        </a:cubicBezTo>
                        <a:cubicBezTo>
                          <a:pt x="381845" y="233020"/>
                          <a:pt x="385656" y="235611"/>
                          <a:pt x="390839" y="238050"/>
                        </a:cubicBezTo>
                        <a:cubicBezTo>
                          <a:pt x="391753" y="232105"/>
                          <a:pt x="392668" y="225246"/>
                          <a:pt x="399223" y="224331"/>
                        </a:cubicBezTo>
                        <a:cubicBezTo>
                          <a:pt x="403034" y="223874"/>
                          <a:pt x="408216" y="227380"/>
                          <a:pt x="409588" y="231953"/>
                        </a:cubicBezTo>
                        <a:cubicBezTo>
                          <a:pt x="411417" y="238050"/>
                          <a:pt x="408369" y="244910"/>
                          <a:pt x="406997" y="250245"/>
                        </a:cubicBezTo>
                        <a:cubicBezTo>
                          <a:pt x="405472" y="256038"/>
                          <a:pt x="403034" y="261983"/>
                          <a:pt x="404863" y="268995"/>
                        </a:cubicBezTo>
                        <a:cubicBezTo>
                          <a:pt x="406540" y="275092"/>
                          <a:pt x="414009" y="284238"/>
                          <a:pt x="419344" y="284543"/>
                        </a:cubicBezTo>
                        <a:cubicBezTo>
                          <a:pt x="426204" y="285153"/>
                          <a:pt x="431539" y="278598"/>
                          <a:pt x="437332" y="278903"/>
                        </a:cubicBezTo>
                        <a:cubicBezTo>
                          <a:pt x="444953" y="279513"/>
                          <a:pt x="444953" y="287592"/>
                          <a:pt x="442057" y="291403"/>
                        </a:cubicBezTo>
                        <a:cubicBezTo>
                          <a:pt x="440838" y="293080"/>
                          <a:pt x="439313" y="294147"/>
                          <a:pt x="438246" y="296128"/>
                        </a:cubicBezTo>
                        <a:cubicBezTo>
                          <a:pt x="435350" y="301006"/>
                          <a:pt x="433216" y="306951"/>
                          <a:pt x="430777" y="312439"/>
                        </a:cubicBezTo>
                        <a:cubicBezTo>
                          <a:pt x="423308" y="329054"/>
                          <a:pt x="415533" y="345060"/>
                          <a:pt x="408369" y="361828"/>
                        </a:cubicBezTo>
                        <a:cubicBezTo>
                          <a:pt x="380168" y="427375"/>
                          <a:pt x="350596" y="502983"/>
                          <a:pt x="356541" y="587889"/>
                        </a:cubicBezTo>
                        <a:cubicBezTo>
                          <a:pt x="371937" y="585450"/>
                          <a:pt x="385808" y="583164"/>
                          <a:pt x="400900" y="580877"/>
                        </a:cubicBezTo>
                        <a:close/>
                        <a:moveTo>
                          <a:pt x="313249" y="278446"/>
                        </a:moveTo>
                        <a:cubicBezTo>
                          <a:pt x="315231" y="274940"/>
                          <a:pt x="316908" y="268995"/>
                          <a:pt x="315536" y="263964"/>
                        </a:cubicBezTo>
                        <a:cubicBezTo>
                          <a:pt x="312792" y="253904"/>
                          <a:pt x="298158" y="255123"/>
                          <a:pt x="292366" y="262135"/>
                        </a:cubicBezTo>
                        <a:cubicBezTo>
                          <a:pt x="286116" y="269757"/>
                          <a:pt x="287030" y="289421"/>
                          <a:pt x="295262" y="297958"/>
                        </a:cubicBezTo>
                        <a:cubicBezTo>
                          <a:pt x="301512" y="291555"/>
                          <a:pt x="308676" y="286982"/>
                          <a:pt x="313249" y="278598"/>
                        </a:cubicBezTo>
                        <a:close/>
                        <a:moveTo>
                          <a:pt x="214166" y="274482"/>
                        </a:moveTo>
                        <a:cubicBezTo>
                          <a:pt x="203343" y="286220"/>
                          <a:pt x="203801" y="323262"/>
                          <a:pt x="224684" y="323719"/>
                        </a:cubicBezTo>
                        <a:cubicBezTo>
                          <a:pt x="226209" y="323719"/>
                          <a:pt x="227733" y="323719"/>
                          <a:pt x="229562" y="322957"/>
                        </a:cubicBezTo>
                        <a:cubicBezTo>
                          <a:pt x="239623" y="319451"/>
                          <a:pt x="245873" y="299634"/>
                          <a:pt x="243586" y="286372"/>
                        </a:cubicBezTo>
                        <a:cubicBezTo>
                          <a:pt x="241452" y="274482"/>
                          <a:pt x="231544" y="266556"/>
                          <a:pt x="219959" y="270976"/>
                        </a:cubicBezTo>
                        <a:cubicBezTo>
                          <a:pt x="217520" y="271891"/>
                          <a:pt x="215538" y="272958"/>
                          <a:pt x="214166" y="274635"/>
                        </a:cubicBezTo>
                        <a:close/>
                        <a:moveTo>
                          <a:pt x="358370" y="285000"/>
                        </a:moveTo>
                        <a:cubicBezTo>
                          <a:pt x="360504" y="287592"/>
                          <a:pt x="365382" y="290336"/>
                          <a:pt x="369803" y="290945"/>
                        </a:cubicBezTo>
                        <a:cubicBezTo>
                          <a:pt x="373614" y="291555"/>
                          <a:pt x="381540" y="291860"/>
                          <a:pt x="385503" y="288964"/>
                        </a:cubicBezTo>
                        <a:cubicBezTo>
                          <a:pt x="388857" y="286525"/>
                          <a:pt x="389924" y="279360"/>
                          <a:pt x="389467" y="273720"/>
                        </a:cubicBezTo>
                        <a:cubicBezTo>
                          <a:pt x="388552" y="261068"/>
                          <a:pt x="382760" y="250398"/>
                          <a:pt x="374833" y="247654"/>
                        </a:cubicBezTo>
                        <a:cubicBezTo>
                          <a:pt x="355474" y="247654"/>
                          <a:pt x="347852" y="272653"/>
                          <a:pt x="358370" y="285153"/>
                        </a:cubicBezTo>
                        <a:close/>
                        <a:moveTo>
                          <a:pt x="140083" y="331188"/>
                        </a:moveTo>
                        <a:cubicBezTo>
                          <a:pt x="173466" y="367773"/>
                          <a:pt x="206087" y="404815"/>
                          <a:pt x="235050" y="446887"/>
                        </a:cubicBezTo>
                        <a:cubicBezTo>
                          <a:pt x="263860" y="488959"/>
                          <a:pt x="291299" y="535452"/>
                          <a:pt x="305932" y="596121"/>
                        </a:cubicBezTo>
                        <a:cubicBezTo>
                          <a:pt x="319347" y="593987"/>
                          <a:pt x="332761" y="591853"/>
                          <a:pt x="346175" y="589719"/>
                        </a:cubicBezTo>
                        <a:cubicBezTo>
                          <a:pt x="340992" y="529659"/>
                          <a:pt x="354864" y="479965"/>
                          <a:pt x="369650" y="433777"/>
                        </a:cubicBezTo>
                        <a:cubicBezTo>
                          <a:pt x="384589" y="387132"/>
                          <a:pt x="405168" y="344450"/>
                          <a:pt x="424679" y="300854"/>
                        </a:cubicBezTo>
                        <a:cubicBezTo>
                          <a:pt x="425137" y="300549"/>
                          <a:pt x="426051" y="298872"/>
                          <a:pt x="424527" y="299482"/>
                        </a:cubicBezTo>
                        <a:cubicBezTo>
                          <a:pt x="413094" y="302226"/>
                          <a:pt x="408216" y="296128"/>
                          <a:pt x="401814" y="292013"/>
                        </a:cubicBezTo>
                        <a:cubicBezTo>
                          <a:pt x="399070" y="306646"/>
                          <a:pt x="371327" y="310000"/>
                          <a:pt x="359132" y="303903"/>
                        </a:cubicBezTo>
                        <a:cubicBezTo>
                          <a:pt x="353340" y="311372"/>
                          <a:pt x="343127" y="317927"/>
                          <a:pt x="330474" y="319908"/>
                        </a:cubicBezTo>
                        <a:cubicBezTo>
                          <a:pt x="318280" y="321737"/>
                          <a:pt x="306237" y="319146"/>
                          <a:pt x="297396" y="316402"/>
                        </a:cubicBezTo>
                        <a:cubicBezTo>
                          <a:pt x="290384" y="322347"/>
                          <a:pt x="275293" y="332103"/>
                          <a:pt x="263860" y="327682"/>
                        </a:cubicBezTo>
                        <a:cubicBezTo>
                          <a:pt x="258982" y="325853"/>
                          <a:pt x="257458" y="321585"/>
                          <a:pt x="253952" y="317317"/>
                        </a:cubicBezTo>
                        <a:cubicBezTo>
                          <a:pt x="250294" y="326768"/>
                          <a:pt x="242672" y="336828"/>
                          <a:pt x="229867" y="338962"/>
                        </a:cubicBezTo>
                        <a:cubicBezTo>
                          <a:pt x="218892" y="340792"/>
                          <a:pt x="210660" y="335609"/>
                          <a:pt x="203191" y="330426"/>
                        </a:cubicBezTo>
                        <a:cubicBezTo>
                          <a:pt x="196941" y="335914"/>
                          <a:pt x="193130" y="343078"/>
                          <a:pt x="184137" y="345822"/>
                        </a:cubicBezTo>
                        <a:cubicBezTo>
                          <a:pt x="164930" y="351462"/>
                          <a:pt x="155631" y="337438"/>
                          <a:pt x="152278" y="318384"/>
                        </a:cubicBezTo>
                        <a:cubicBezTo>
                          <a:pt x="152278" y="318079"/>
                          <a:pt x="152278" y="317774"/>
                          <a:pt x="151668" y="317927"/>
                        </a:cubicBezTo>
                        <a:cubicBezTo>
                          <a:pt x="149077" y="323262"/>
                          <a:pt x="143132" y="326158"/>
                          <a:pt x="140083" y="33118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65" name="Freeform: Shape 64">
                    <a:extLst>
                      <a:ext uri="{FF2B5EF4-FFF2-40B4-BE49-F238E27FC236}">
                        <a16:creationId xmlns:a16="http://schemas.microsoft.com/office/drawing/2014/main" id="{0963BD01-5FB2-68E1-9D8D-777EE0661F63}"/>
                      </a:ext>
                    </a:extLst>
                  </p:cNvPr>
                  <p:cNvSpPr/>
                  <p:nvPr/>
                </p:nvSpPr>
                <p:spPr>
                  <a:xfrm>
                    <a:off x="3233693" y="3469944"/>
                    <a:ext cx="208815" cy="59095"/>
                  </a:xfrm>
                  <a:custGeom>
                    <a:avLst/>
                    <a:gdLst>
                      <a:gd name="connsiteX0" fmla="*/ 10700 w 208815"/>
                      <a:gd name="connsiteY0" fmla="*/ 29118 h 59095"/>
                      <a:gd name="connsiteX1" fmla="*/ 58413 w 208815"/>
                      <a:gd name="connsiteY1" fmla="*/ 21039 h 59095"/>
                      <a:gd name="connsiteX2" fmla="*/ 153227 w 208815"/>
                      <a:gd name="connsiteY2" fmla="*/ 6101 h 59095"/>
                      <a:gd name="connsiteX3" fmla="*/ 177007 w 208815"/>
                      <a:gd name="connsiteY3" fmla="*/ 2290 h 59095"/>
                      <a:gd name="connsiteX4" fmla="*/ 198806 w 208815"/>
                      <a:gd name="connsiteY4" fmla="*/ 766 h 59095"/>
                      <a:gd name="connsiteX5" fmla="*/ 208714 w 208815"/>
                      <a:gd name="connsiteY5" fmla="*/ 13875 h 59095"/>
                      <a:gd name="connsiteX6" fmla="*/ 201854 w 208815"/>
                      <a:gd name="connsiteY6" fmla="*/ 28661 h 59095"/>
                      <a:gd name="connsiteX7" fmla="*/ 178684 w 208815"/>
                      <a:gd name="connsiteY7" fmla="*/ 33234 h 59095"/>
                      <a:gd name="connsiteX8" fmla="*/ 34176 w 208815"/>
                      <a:gd name="connsiteY8" fmla="*/ 56100 h 59095"/>
                      <a:gd name="connsiteX9" fmla="*/ 11158 w 208815"/>
                      <a:gd name="connsiteY9" fmla="*/ 58843 h 59095"/>
                      <a:gd name="connsiteX10" fmla="*/ 9634 w 208815"/>
                      <a:gd name="connsiteY10" fmla="*/ 29271 h 59095"/>
                      <a:gd name="connsiteX11" fmla="*/ 10548 w 208815"/>
                      <a:gd name="connsiteY11" fmla="*/ 29271 h 590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08815" h="59095">
                        <a:moveTo>
                          <a:pt x="10700" y="29118"/>
                        </a:moveTo>
                        <a:cubicBezTo>
                          <a:pt x="23658" y="24850"/>
                          <a:pt x="43627" y="23478"/>
                          <a:pt x="58413" y="21039"/>
                        </a:cubicBezTo>
                        <a:cubicBezTo>
                          <a:pt x="88900" y="16161"/>
                          <a:pt x="120606" y="11284"/>
                          <a:pt x="153227" y="6101"/>
                        </a:cubicBezTo>
                        <a:cubicBezTo>
                          <a:pt x="163288" y="4424"/>
                          <a:pt x="169843" y="3509"/>
                          <a:pt x="177007" y="2290"/>
                        </a:cubicBezTo>
                        <a:cubicBezTo>
                          <a:pt x="186611" y="766"/>
                          <a:pt x="193470" y="-1064"/>
                          <a:pt x="198806" y="766"/>
                        </a:cubicBezTo>
                        <a:cubicBezTo>
                          <a:pt x="203531" y="2290"/>
                          <a:pt x="207952" y="7320"/>
                          <a:pt x="208714" y="13875"/>
                        </a:cubicBezTo>
                        <a:cubicBezTo>
                          <a:pt x="209476" y="20430"/>
                          <a:pt x="205818" y="26375"/>
                          <a:pt x="201854" y="28661"/>
                        </a:cubicBezTo>
                        <a:cubicBezTo>
                          <a:pt x="197434" y="31253"/>
                          <a:pt x="187220" y="31862"/>
                          <a:pt x="178684" y="33234"/>
                        </a:cubicBezTo>
                        <a:cubicBezTo>
                          <a:pt x="129905" y="41008"/>
                          <a:pt x="84174" y="48173"/>
                          <a:pt x="34176" y="56100"/>
                        </a:cubicBezTo>
                        <a:cubicBezTo>
                          <a:pt x="26401" y="57319"/>
                          <a:pt x="16188" y="59910"/>
                          <a:pt x="11158" y="58843"/>
                        </a:cubicBezTo>
                        <a:cubicBezTo>
                          <a:pt x="-2256" y="55795"/>
                          <a:pt x="-4543" y="33844"/>
                          <a:pt x="9634" y="29271"/>
                        </a:cubicBezTo>
                        <a:cubicBezTo>
                          <a:pt x="9938" y="29271"/>
                          <a:pt x="10243" y="29271"/>
                          <a:pt x="10548" y="2927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66" name="Freeform: Shape 65">
                    <a:extLst>
                      <a:ext uri="{FF2B5EF4-FFF2-40B4-BE49-F238E27FC236}">
                        <a16:creationId xmlns:a16="http://schemas.microsoft.com/office/drawing/2014/main" id="{CB3212C0-CE68-AE5B-146D-64A6B4F8250B}"/>
                      </a:ext>
                    </a:extLst>
                  </p:cNvPr>
                  <p:cNvSpPr/>
                  <p:nvPr/>
                </p:nvSpPr>
                <p:spPr>
                  <a:xfrm>
                    <a:off x="3240643" y="3513192"/>
                    <a:ext cx="208704" cy="59157"/>
                  </a:xfrm>
                  <a:custGeom>
                    <a:avLst/>
                    <a:gdLst>
                      <a:gd name="connsiteX0" fmla="*/ 9695 w 208704"/>
                      <a:gd name="connsiteY0" fmla="*/ 29467 h 59157"/>
                      <a:gd name="connsiteX1" fmla="*/ 33780 w 208704"/>
                      <a:gd name="connsiteY1" fmla="*/ 25199 h 59157"/>
                      <a:gd name="connsiteX2" fmla="*/ 152374 w 208704"/>
                      <a:gd name="connsiteY2" fmla="*/ 6450 h 59157"/>
                      <a:gd name="connsiteX3" fmla="*/ 176155 w 208704"/>
                      <a:gd name="connsiteY3" fmla="*/ 2639 h 59157"/>
                      <a:gd name="connsiteX4" fmla="*/ 198258 w 208704"/>
                      <a:gd name="connsiteY4" fmla="*/ 505 h 59157"/>
                      <a:gd name="connsiteX5" fmla="*/ 208623 w 208704"/>
                      <a:gd name="connsiteY5" fmla="*/ 14071 h 59157"/>
                      <a:gd name="connsiteX6" fmla="*/ 202221 w 208704"/>
                      <a:gd name="connsiteY6" fmla="*/ 28400 h 59157"/>
                      <a:gd name="connsiteX7" fmla="*/ 179203 w 208704"/>
                      <a:gd name="connsiteY7" fmla="*/ 33431 h 59157"/>
                      <a:gd name="connsiteX8" fmla="*/ 33780 w 208704"/>
                      <a:gd name="connsiteY8" fmla="*/ 56448 h 59157"/>
                      <a:gd name="connsiteX9" fmla="*/ 10762 w 208704"/>
                      <a:gd name="connsiteY9" fmla="*/ 58735 h 59157"/>
                      <a:gd name="connsiteX10" fmla="*/ 9848 w 208704"/>
                      <a:gd name="connsiteY10" fmla="*/ 29620 h 59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08704" h="59157">
                        <a:moveTo>
                          <a:pt x="9695" y="29467"/>
                        </a:moveTo>
                        <a:cubicBezTo>
                          <a:pt x="15640" y="27333"/>
                          <a:pt x="26311" y="26266"/>
                          <a:pt x="33780" y="25199"/>
                        </a:cubicBezTo>
                        <a:cubicBezTo>
                          <a:pt x="73565" y="18797"/>
                          <a:pt x="111674" y="12852"/>
                          <a:pt x="152374" y="6450"/>
                        </a:cubicBezTo>
                        <a:cubicBezTo>
                          <a:pt x="162435" y="4925"/>
                          <a:pt x="169295" y="3706"/>
                          <a:pt x="176155" y="2639"/>
                        </a:cubicBezTo>
                        <a:cubicBezTo>
                          <a:pt x="185148" y="1267"/>
                          <a:pt x="193075" y="-1020"/>
                          <a:pt x="198258" y="505"/>
                        </a:cubicBezTo>
                        <a:cubicBezTo>
                          <a:pt x="202221" y="1724"/>
                          <a:pt x="207861" y="6297"/>
                          <a:pt x="208623" y="14071"/>
                        </a:cubicBezTo>
                        <a:cubicBezTo>
                          <a:pt x="209233" y="19559"/>
                          <a:pt x="206337" y="25504"/>
                          <a:pt x="202221" y="28400"/>
                        </a:cubicBezTo>
                        <a:cubicBezTo>
                          <a:pt x="197953" y="31297"/>
                          <a:pt x="187435" y="32059"/>
                          <a:pt x="179203" y="33431"/>
                        </a:cubicBezTo>
                        <a:cubicBezTo>
                          <a:pt x="130271" y="41205"/>
                          <a:pt x="83474" y="48522"/>
                          <a:pt x="33780" y="56448"/>
                        </a:cubicBezTo>
                        <a:cubicBezTo>
                          <a:pt x="25244" y="57820"/>
                          <a:pt x="15335" y="60107"/>
                          <a:pt x="10762" y="58735"/>
                        </a:cubicBezTo>
                        <a:cubicBezTo>
                          <a:pt x="-2805" y="54924"/>
                          <a:pt x="-4024" y="34345"/>
                          <a:pt x="9848" y="2962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67" name="Freeform: Shape 66">
                    <a:extLst>
                      <a:ext uri="{FF2B5EF4-FFF2-40B4-BE49-F238E27FC236}">
                        <a16:creationId xmlns:a16="http://schemas.microsoft.com/office/drawing/2014/main" id="{48B6F570-7822-543C-6E62-17304D81C0B3}"/>
                      </a:ext>
                    </a:extLst>
                  </p:cNvPr>
                  <p:cNvSpPr/>
                  <p:nvPr/>
                </p:nvSpPr>
                <p:spPr>
                  <a:xfrm>
                    <a:off x="3262442" y="3558221"/>
                    <a:ext cx="178621" cy="55312"/>
                  </a:xfrm>
                  <a:custGeom>
                    <a:avLst/>
                    <a:gdLst>
                      <a:gd name="connsiteX0" fmla="*/ 8475 w 178621"/>
                      <a:gd name="connsiteY0" fmla="*/ 25290 h 55312"/>
                      <a:gd name="connsiteX1" fmla="*/ 48566 w 178621"/>
                      <a:gd name="connsiteY1" fmla="*/ 18431 h 55312"/>
                      <a:gd name="connsiteX2" fmla="*/ 147496 w 178621"/>
                      <a:gd name="connsiteY2" fmla="*/ 2730 h 55312"/>
                      <a:gd name="connsiteX3" fmla="*/ 166856 w 178621"/>
                      <a:gd name="connsiteY3" fmla="*/ 139 h 55312"/>
                      <a:gd name="connsiteX4" fmla="*/ 177679 w 178621"/>
                      <a:gd name="connsiteY4" fmla="*/ 10352 h 55312"/>
                      <a:gd name="connsiteX5" fmla="*/ 171581 w 178621"/>
                      <a:gd name="connsiteY5" fmla="*/ 29711 h 55312"/>
                      <a:gd name="connsiteX6" fmla="*/ 151917 w 178621"/>
                      <a:gd name="connsiteY6" fmla="*/ 33370 h 55312"/>
                      <a:gd name="connsiteX7" fmla="*/ 31188 w 178621"/>
                      <a:gd name="connsiteY7" fmla="*/ 52424 h 55312"/>
                      <a:gd name="connsiteX8" fmla="*/ 11372 w 178621"/>
                      <a:gd name="connsiteY8" fmla="*/ 55168 h 55312"/>
                      <a:gd name="connsiteX9" fmla="*/ 8475 w 178621"/>
                      <a:gd name="connsiteY9" fmla="*/ 25443 h 553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78621" h="55312">
                        <a:moveTo>
                          <a:pt x="8475" y="25290"/>
                        </a:moveTo>
                        <a:cubicBezTo>
                          <a:pt x="18536" y="21480"/>
                          <a:pt x="36523" y="20413"/>
                          <a:pt x="48566" y="18431"/>
                        </a:cubicBezTo>
                        <a:cubicBezTo>
                          <a:pt x="81797" y="13096"/>
                          <a:pt x="113351" y="8218"/>
                          <a:pt x="147496" y="2730"/>
                        </a:cubicBezTo>
                        <a:cubicBezTo>
                          <a:pt x="152679" y="1968"/>
                          <a:pt x="162435" y="-623"/>
                          <a:pt x="166856" y="139"/>
                        </a:cubicBezTo>
                        <a:cubicBezTo>
                          <a:pt x="171886" y="901"/>
                          <a:pt x="176459" y="6693"/>
                          <a:pt x="177679" y="10352"/>
                        </a:cubicBezTo>
                        <a:cubicBezTo>
                          <a:pt x="180575" y="19346"/>
                          <a:pt x="176307" y="27272"/>
                          <a:pt x="171581" y="29711"/>
                        </a:cubicBezTo>
                        <a:cubicBezTo>
                          <a:pt x="167466" y="31845"/>
                          <a:pt x="159234" y="32150"/>
                          <a:pt x="151917" y="33370"/>
                        </a:cubicBezTo>
                        <a:cubicBezTo>
                          <a:pt x="110455" y="39924"/>
                          <a:pt x="73108" y="45869"/>
                          <a:pt x="31188" y="52424"/>
                        </a:cubicBezTo>
                        <a:cubicBezTo>
                          <a:pt x="24329" y="53491"/>
                          <a:pt x="16250" y="55930"/>
                          <a:pt x="11372" y="55168"/>
                        </a:cubicBezTo>
                        <a:cubicBezTo>
                          <a:pt x="-671" y="53338"/>
                          <a:pt x="-5396" y="30778"/>
                          <a:pt x="8475" y="2544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68" name="Freeform: Shape 67">
                    <a:extLst>
                      <a:ext uri="{FF2B5EF4-FFF2-40B4-BE49-F238E27FC236}">
                        <a16:creationId xmlns:a16="http://schemas.microsoft.com/office/drawing/2014/main" id="{F1EAFABF-2757-023D-FD32-6D06D262FF7E}"/>
                      </a:ext>
                    </a:extLst>
                  </p:cNvPr>
                  <p:cNvSpPr/>
                  <p:nvPr/>
                </p:nvSpPr>
                <p:spPr>
                  <a:xfrm>
                    <a:off x="3306706" y="3607543"/>
                    <a:ext cx="103377" cy="42542"/>
                  </a:xfrm>
                  <a:custGeom>
                    <a:avLst/>
                    <a:gdLst>
                      <a:gd name="connsiteX0" fmla="*/ 11771 w 103377"/>
                      <a:gd name="connsiteY0" fmla="*/ 12401 h 42542"/>
                      <a:gd name="connsiteX1" fmla="*/ 52929 w 103377"/>
                      <a:gd name="connsiteY1" fmla="*/ 5389 h 42542"/>
                      <a:gd name="connsiteX2" fmla="*/ 73050 w 103377"/>
                      <a:gd name="connsiteY2" fmla="*/ 2187 h 42542"/>
                      <a:gd name="connsiteX3" fmla="*/ 92105 w 103377"/>
                      <a:gd name="connsiteY3" fmla="*/ 511 h 42542"/>
                      <a:gd name="connsiteX4" fmla="*/ 96525 w 103377"/>
                      <a:gd name="connsiteY4" fmla="*/ 28711 h 42542"/>
                      <a:gd name="connsiteX5" fmla="*/ 75642 w 103377"/>
                      <a:gd name="connsiteY5" fmla="*/ 32979 h 42542"/>
                      <a:gd name="connsiteX6" fmla="*/ 32198 w 103377"/>
                      <a:gd name="connsiteY6" fmla="*/ 39839 h 42542"/>
                      <a:gd name="connsiteX7" fmla="*/ 11466 w 103377"/>
                      <a:gd name="connsiteY7" fmla="*/ 42278 h 42542"/>
                      <a:gd name="connsiteX8" fmla="*/ 34 w 103377"/>
                      <a:gd name="connsiteY8" fmla="*/ 27644 h 42542"/>
                      <a:gd name="connsiteX9" fmla="*/ 11924 w 103377"/>
                      <a:gd name="connsiteY9" fmla="*/ 12401 h 425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3377" h="42542">
                        <a:moveTo>
                          <a:pt x="11771" y="12401"/>
                        </a:moveTo>
                        <a:cubicBezTo>
                          <a:pt x="23356" y="8742"/>
                          <a:pt x="39362" y="7523"/>
                          <a:pt x="52929" y="5389"/>
                        </a:cubicBezTo>
                        <a:cubicBezTo>
                          <a:pt x="59636" y="4321"/>
                          <a:pt x="64514" y="3559"/>
                          <a:pt x="73050" y="2187"/>
                        </a:cubicBezTo>
                        <a:cubicBezTo>
                          <a:pt x="79605" y="1273"/>
                          <a:pt x="86160" y="-1014"/>
                          <a:pt x="92105" y="511"/>
                        </a:cubicBezTo>
                        <a:cubicBezTo>
                          <a:pt x="104757" y="3712"/>
                          <a:pt x="107501" y="22156"/>
                          <a:pt x="96525" y="28711"/>
                        </a:cubicBezTo>
                        <a:cubicBezTo>
                          <a:pt x="92105" y="31455"/>
                          <a:pt x="82806" y="31760"/>
                          <a:pt x="75642" y="32979"/>
                        </a:cubicBezTo>
                        <a:cubicBezTo>
                          <a:pt x="60703" y="35266"/>
                          <a:pt x="47441" y="37400"/>
                          <a:pt x="32198" y="39839"/>
                        </a:cubicBezTo>
                        <a:cubicBezTo>
                          <a:pt x="25643" y="40906"/>
                          <a:pt x="16192" y="43345"/>
                          <a:pt x="11466" y="42278"/>
                        </a:cubicBezTo>
                        <a:cubicBezTo>
                          <a:pt x="5522" y="40906"/>
                          <a:pt x="339" y="34656"/>
                          <a:pt x="34" y="27644"/>
                        </a:cubicBezTo>
                        <a:cubicBezTo>
                          <a:pt x="-576" y="17584"/>
                          <a:pt x="7198" y="13925"/>
                          <a:pt x="11924" y="1240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</p:grpSp>
            <p:grpSp>
              <p:nvGrpSpPr>
                <p:cNvPr id="30" name="Graphic 4">
                  <a:extLst>
                    <a:ext uri="{FF2B5EF4-FFF2-40B4-BE49-F238E27FC236}">
                      <a16:creationId xmlns:a16="http://schemas.microsoft.com/office/drawing/2014/main" id="{FAE4F882-521D-4636-E107-8585E8718618}"/>
                    </a:ext>
                  </a:extLst>
                </p:cNvPr>
                <p:cNvGrpSpPr/>
                <p:nvPr/>
              </p:nvGrpSpPr>
              <p:grpSpPr>
                <a:xfrm>
                  <a:off x="1763423" y="2146711"/>
                  <a:ext cx="550859" cy="811928"/>
                  <a:chOff x="1763423" y="2146711"/>
                  <a:chExt cx="550859" cy="811928"/>
                </a:xfrm>
                <a:solidFill>
                  <a:srgbClr val="FFFFFF"/>
                </a:solidFill>
              </p:grpSpPr>
              <p:sp>
                <p:nvSpPr>
                  <p:cNvPr id="51" name="Freeform: Shape 50">
                    <a:extLst>
                      <a:ext uri="{FF2B5EF4-FFF2-40B4-BE49-F238E27FC236}">
                        <a16:creationId xmlns:a16="http://schemas.microsoft.com/office/drawing/2014/main" id="{3B4E9A17-52CA-2D50-D36D-4E483C50A146}"/>
                      </a:ext>
                    </a:extLst>
                  </p:cNvPr>
                  <p:cNvSpPr/>
                  <p:nvPr/>
                </p:nvSpPr>
                <p:spPr>
                  <a:xfrm>
                    <a:off x="1996834" y="2778498"/>
                    <a:ext cx="208815" cy="59160"/>
                  </a:xfrm>
                  <a:custGeom>
                    <a:avLst/>
                    <a:gdLst>
                      <a:gd name="connsiteX0" fmla="*/ 9633 w 208815"/>
                      <a:gd name="connsiteY0" fmla="*/ 29271 h 59160"/>
                      <a:gd name="connsiteX1" fmla="*/ 11158 w 208815"/>
                      <a:gd name="connsiteY1" fmla="*/ 58843 h 59160"/>
                      <a:gd name="connsiteX2" fmla="*/ 34176 w 208815"/>
                      <a:gd name="connsiteY2" fmla="*/ 56100 h 59160"/>
                      <a:gd name="connsiteX3" fmla="*/ 178684 w 208815"/>
                      <a:gd name="connsiteY3" fmla="*/ 33234 h 59160"/>
                      <a:gd name="connsiteX4" fmla="*/ 201854 w 208815"/>
                      <a:gd name="connsiteY4" fmla="*/ 28661 h 59160"/>
                      <a:gd name="connsiteX5" fmla="*/ 208714 w 208815"/>
                      <a:gd name="connsiteY5" fmla="*/ 13875 h 59160"/>
                      <a:gd name="connsiteX6" fmla="*/ 198806 w 208815"/>
                      <a:gd name="connsiteY6" fmla="*/ 766 h 59160"/>
                      <a:gd name="connsiteX7" fmla="*/ 177007 w 208815"/>
                      <a:gd name="connsiteY7" fmla="*/ 2290 h 59160"/>
                      <a:gd name="connsiteX8" fmla="*/ 153227 w 208815"/>
                      <a:gd name="connsiteY8" fmla="*/ 6101 h 59160"/>
                      <a:gd name="connsiteX9" fmla="*/ 58413 w 208815"/>
                      <a:gd name="connsiteY9" fmla="*/ 21039 h 59160"/>
                      <a:gd name="connsiteX10" fmla="*/ 10548 w 208815"/>
                      <a:gd name="connsiteY10" fmla="*/ 29118 h 59160"/>
                      <a:gd name="connsiteX11" fmla="*/ 9633 w 208815"/>
                      <a:gd name="connsiteY11" fmla="*/ 29118 h 591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08815" h="59160">
                        <a:moveTo>
                          <a:pt x="9633" y="29271"/>
                        </a:moveTo>
                        <a:cubicBezTo>
                          <a:pt x="-4543" y="33844"/>
                          <a:pt x="-2256" y="55795"/>
                          <a:pt x="11158" y="58843"/>
                        </a:cubicBezTo>
                        <a:cubicBezTo>
                          <a:pt x="16188" y="60063"/>
                          <a:pt x="26401" y="57471"/>
                          <a:pt x="34176" y="56100"/>
                        </a:cubicBezTo>
                        <a:cubicBezTo>
                          <a:pt x="84174" y="48173"/>
                          <a:pt x="129905" y="40856"/>
                          <a:pt x="178684" y="33234"/>
                        </a:cubicBezTo>
                        <a:cubicBezTo>
                          <a:pt x="187221" y="31862"/>
                          <a:pt x="197434" y="31253"/>
                          <a:pt x="201854" y="28661"/>
                        </a:cubicBezTo>
                        <a:cubicBezTo>
                          <a:pt x="205818" y="26375"/>
                          <a:pt x="209476" y="20430"/>
                          <a:pt x="208714" y="13875"/>
                        </a:cubicBezTo>
                        <a:cubicBezTo>
                          <a:pt x="207952" y="7473"/>
                          <a:pt x="203531" y="2442"/>
                          <a:pt x="198806" y="766"/>
                        </a:cubicBezTo>
                        <a:cubicBezTo>
                          <a:pt x="193470" y="-1064"/>
                          <a:pt x="186611" y="766"/>
                          <a:pt x="177007" y="2290"/>
                        </a:cubicBezTo>
                        <a:cubicBezTo>
                          <a:pt x="169995" y="3357"/>
                          <a:pt x="163288" y="4424"/>
                          <a:pt x="153227" y="6101"/>
                        </a:cubicBezTo>
                        <a:cubicBezTo>
                          <a:pt x="120606" y="11284"/>
                          <a:pt x="88900" y="16314"/>
                          <a:pt x="58413" y="21039"/>
                        </a:cubicBezTo>
                        <a:cubicBezTo>
                          <a:pt x="43474" y="23478"/>
                          <a:pt x="23505" y="24850"/>
                          <a:pt x="10548" y="29118"/>
                        </a:cubicBezTo>
                        <a:cubicBezTo>
                          <a:pt x="10243" y="29118"/>
                          <a:pt x="9938" y="29118"/>
                          <a:pt x="9633" y="2911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52" name="Freeform: Shape 51">
                    <a:extLst>
                      <a:ext uri="{FF2B5EF4-FFF2-40B4-BE49-F238E27FC236}">
                        <a16:creationId xmlns:a16="http://schemas.microsoft.com/office/drawing/2014/main" id="{551D689A-F581-A99E-2DD1-1CF4927F5EF0}"/>
                      </a:ext>
                    </a:extLst>
                  </p:cNvPr>
                  <p:cNvSpPr/>
                  <p:nvPr/>
                </p:nvSpPr>
                <p:spPr>
                  <a:xfrm>
                    <a:off x="2003479" y="2821593"/>
                    <a:ext cx="208860" cy="59082"/>
                  </a:xfrm>
                  <a:custGeom>
                    <a:avLst/>
                    <a:gdLst>
                      <a:gd name="connsiteX0" fmla="*/ 10915 w 208860"/>
                      <a:gd name="connsiteY0" fmla="*/ 58735 h 59082"/>
                      <a:gd name="connsiteX1" fmla="*/ 33932 w 208860"/>
                      <a:gd name="connsiteY1" fmla="*/ 56448 h 59082"/>
                      <a:gd name="connsiteX2" fmla="*/ 179356 w 208860"/>
                      <a:gd name="connsiteY2" fmla="*/ 33431 h 59082"/>
                      <a:gd name="connsiteX3" fmla="*/ 202373 w 208860"/>
                      <a:gd name="connsiteY3" fmla="*/ 28400 h 59082"/>
                      <a:gd name="connsiteX4" fmla="*/ 208776 w 208860"/>
                      <a:gd name="connsiteY4" fmla="*/ 14071 h 59082"/>
                      <a:gd name="connsiteX5" fmla="*/ 198410 w 208860"/>
                      <a:gd name="connsiteY5" fmla="*/ 505 h 59082"/>
                      <a:gd name="connsiteX6" fmla="*/ 176307 w 208860"/>
                      <a:gd name="connsiteY6" fmla="*/ 2639 h 59082"/>
                      <a:gd name="connsiteX7" fmla="*/ 152527 w 208860"/>
                      <a:gd name="connsiteY7" fmla="*/ 6450 h 59082"/>
                      <a:gd name="connsiteX8" fmla="*/ 33932 w 208860"/>
                      <a:gd name="connsiteY8" fmla="*/ 25199 h 59082"/>
                      <a:gd name="connsiteX9" fmla="*/ 9848 w 208860"/>
                      <a:gd name="connsiteY9" fmla="*/ 29467 h 59082"/>
                      <a:gd name="connsiteX10" fmla="*/ 10762 w 208860"/>
                      <a:gd name="connsiteY10" fmla="*/ 58735 h 590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08860" h="59082">
                        <a:moveTo>
                          <a:pt x="10915" y="58735"/>
                        </a:moveTo>
                        <a:cubicBezTo>
                          <a:pt x="15640" y="59954"/>
                          <a:pt x="25396" y="57668"/>
                          <a:pt x="33932" y="56448"/>
                        </a:cubicBezTo>
                        <a:cubicBezTo>
                          <a:pt x="83474" y="48522"/>
                          <a:pt x="130271" y="41205"/>
                          <a:pt x="179356" y="33431"/>
                        </a:cubicBezTo>
                        <a:cubicBezTo>
                          <a:pt x="187587" y="32211"/>
                          <a:pt x="198105" y="31297"/>
                          <a:pt x="202373" y="28400"/>
                        </a:cubicBezTo>
                        <a:cubicBezTo>
                          <a:pt x="206642" y="25504"/>
                          <a:pt x="209385" y="19559"/>
                          <a:pt x="208776" y="14071"/>
                        </a:cubicBezTo>
                        <a:cubicBezTo>
                          <a:pt x="208013" y="6297"/>
                          <a:pt x="202373" y="1724"/>
                          <a:pt x="198410" y="505"/>
                        </a:cubicBezTo>
                        <a:cubicBezTo>
                          <a:pt x="193227" y="-1020"/>
                          <a:pt x="185301" y="1267"/>
                          <a:pt x="176307" y="2639"/>
                        </a:cubicBezTo>
                        <a:cubicBezTo>
                          <a:pt x="169600" y="3706"/>
                          <a:pt x="162588" y="4773"/>
                          <a:pt x="152527" y="6450"/>
                        </a:cubicBezTo>
                        <a:cubicBezTo>
                          <a:pt x="111827" y="12852"/>
                          <a:pt x="73718" y="18949"/>
                          <a:pt x="33932" y="25199"/>
                        </a:cubicBezTo>
                        <a:cubicBezTo>
                          <a:pt x="26463" y="26419"/>
                          <a:pt x="15793" y="27333"/>
                          <a:pt x="9848" y="29467"/>
                        </a:cubicBezTo>
                        <a:cubicBezTo>
                          <a:pt x="-4024" y="34345"/>
                          <a:pt x="-2805" y="54772"/>
                          <a:pt x="10762" y="5873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53" name="Freeform: Shape 52">
                    <a:extLst>
                      <a:ext uri="{FF2B5EF4-FFF2-40B4-BE49-F238E27FC236}">
                        <a16:creationId xmlns:a16="http://schemas.microsoft.com/office/drawing/2014/main" id="{9B14CE42-8804-4E7E-BE85-3458578EF33D}"/>
                      </a:ext>
                    </a:extLst>
                  </p:cNvPr>
                  <p:cNvSpPr/>
                  <p:nvPr/>
                </p:nvSpPr>
                <p:spPr>
                  <a:xfrm>
                    <a:off x="2025518" y="2866623"/>
                    <a:ext cx="178685" cy="55312"/>
                  </a:xfrm>
                  <a:custGeom>
                    <a:avLst/>
                    <a:gdLst>
                      <a:gd name="connsiteX0" fmla="*/ 11436 w 178685"/>
                      <a:gd name="connsiteY0" fmla="*/ 55168 h 55312"/>
                      <a:gd name="connsiteX1" fmla="*/ 31252 w 178685"/>
                      <a:gd name="connsiteY1" fmla="*/ 52424 h 55312"/>
                      <a:gd name="connsiteX2" fmla="*/ 151981 w 178685"/>
                      <a:gd name="connsiteY2" fmla="*/ 33370 h 55312"/>
                      <a:gd name="connsiteX3" fmla="*/ 171645 w 178685"/>
                      <a:gd name="connsiteY3" fmla="*/ 29711 h 55312"/>
                      <a:gd name="connsiteX4" fmla="*/ 177743 w 178685"/>
                      <a:gd name="connsiteY4" fmla="*/ 10352 h 55312"/>
                      <a:gd name="connsiteX5" fmla="*/ 166920 w 178685"/>
                      <a:gd name="connsiteY5" fmla="*/ 139 h 55312"/>
                      <a:gd name="connsiteX6" fmla="*/ 147560 w 178685"/>
                      <a:gd name="connsiteY6" fmla="*/ 2730 h 55312"/>
                      <a:gd name="connsiteX7" fmla="*/ 48630 w 178685"/>
                      <a:gd name="connsiteY7" fmla="*/ 18431 h 55312"/>
                      <a:gd name="connsiteX8" fmla="*/ 8539 w 178685"/>
                      <a:gd name="connsiteY8" fmla="*/ 25290 h 55312"/>
                      <a:gd name="connsiteX9" fmla="*/ 11436 w 178685"/>
                      <a:gd name="connsiteY9" fmla="*/ 55168 h 553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78685" h="55312">
                        <a:moveTo>
                          <a:pt x="11436" y="55168"/>
                        </a:moveTo>
                        <a:cubicBezTo>
                          <a:pt x="16161" y="55930"/>
                          <a:pt x="24240" y="53491"/>
                          <a:pt x="31252" y="52424"/>
                        </a:cubicBezTo>
                        <a:cubicBezTo>
                          <a:pt x="73172" y="45717"/>
                          <a:pt x="110671" y="39924"/>
                          <a:pt x="151981" y="33370"/>
                        </a:cubicBezTo>
                        <a:cubicBezTo>
                          <a:pt x="159298" y="32150"/>
                          <a:pt x="167529" y="31845"/>
                          <a:pt x="171645" y="29711"/>
                        </a:cubicBezTo>
                        <a:cubicBezTo>
                          <a:pt x="176371" y="27272"/>
                          <a:pt x="180639" y="19346"/>
                          <a:pt x="177743" y="10352"/>
                        </a:cubicBezTo>
                        <a:cubicBezTo>
                          <a:pt x="176523" y="6693"/>
                          <a:pt x="171950" y="901"/>
                          <a:pt x="166920" y="139"/>
                        </a:cubicBezTo>
                        <a:cubicBezTo>
                          <a:pt x="162652" y="-623"/>
                          <a:pt x="152743" y="1968"/>
                          <a:pt x="147560" y="2730"/>
                        </a:cubicBezTo>
                        <a:cubicBezTo>
                          <a:pt x="113415" y="8218"/>
                          <a:pt x="81861" y="13096"/>
                          <a:pt x="48630" y="18431"/>
                        </a:cubicBezTo>
                        <a:cubicBezTo>
                          <a:pt x="36588" y="20260"/>
                          <a:pt x="18448" y="21327"/>
                          <a:pt x="8539" y="25290"/>
                        </a:cubicBezTo>
                        <a:cubicBezTo>
                          <a:pt x="-5485" y="30626"/>
                          <a:pt x="-607" y="53186"/>
                          <a:pt x="11436" y="5516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54" name="Freeform: Shape 53">
                    <a:extLst>
                      <a:ext uri="{FF2B5EF4-FFF2-40B4-BE49-F238E27FC236}">
                        <a16:creationId xmlns:a16="http://schemas.microsoft.com/office/drawing/2014/main" id="{3227AA8A-C242-79F8-D7AD-87EEC51113E7}"/>
                      </a:ext>
                    </a:extLst>
                  </p:cNvPr>
                  <p:cNvSpPr/>
                  <p:nvPr/>
                </p:nvSpPr>
                <p:spPr>
                  <a:xfrm>
                    <a:off x="2069556" y="2915924"/>
                    <a:ext cx="103515" cy="42562"/>
                  </a:xfrm>
                  <a:custGeom>
                    <a:avLst/>
                    <a:gdLst>
                      <a:gd name="connsiteX0" fmla="*/ 172 w 103515"/>
                      <a:gd name="connsiteY0" fmla="*/ 27665 h 42562"/>
                      <a:gd name="connsiteX1" fmla="*/ 11605 w 103515"/>
                      <a:gd name="connsiteY1" fmla="*/ 42299 h 42562"/>
                      <a:gd name="connsiteX2" fmla="*/ 32336 w 103515"/>
                      <a:gd name="connsiteY2" fmla="*/ 39860 h 42562"/>
                      <a:gd name="connsiteX3" fmla="*/ 75780 w 103515"/>
                      <a:gd name="connsiteY3" fmla="*/ 33000 h 42562"/>
                      <a:gd name="connsiteX4" fmla="*/ 96664 w 103515"/>
                      <a:gd name="connsiteY4" fmla="*/ 28732 h 42562"/>
                      <a:gd name="connsiteX5" fmla="*/ 92243 w 103515"/>
                      <a:gd name="connsiteY5" fmla="*/ 531 h 42562"/>
                      <a:gd name="connsiteX6" fmla="*/ 73189 w 103515"/>
                      <a:gd name="connsiteY6" fmla="*/ 2208 h 42562"/>
                      <a:gd name="connsiteX7" fmla="*/ 53067 w 103515"/>
                      <a:gd name="connsiteY7" fmla="*/ 5409 h 42562"/>
                      <a:gd name="connsiteX8" fmla="*/ 11910 w 103515"/>
                      <a:gd name="connsiteY8" fmla="*/ 12269 h 42562"/>
                      <a:gd name="connsiteX9" fmla="*/ 20 w 103515"/>
                      <a:gd name="connsiteY9" fmla="*/ 27512 h 425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3515" h="42562">
                        <a:moveTo>
                          <a:pt x="172" y="27665"/>
                        </a:moveTo>
                        <a:cubicBezTo>
                          <a:pt x="629" y="34677"/>
                          <a:pt x="5812" y="40926"/>
                          <a:pt x="11605" y="42299"/>
                        </a:cubicBezTo>
                        <a:cubicBezTo>
                          <a:pt x="16330" y="43365"/>
                          <a:pt x="25781" y="40926"/>
                          <a:pt x="32336" y="39860"/>
                        </a:cubicBezTo>
                        <a:cubicBezTo>
                          <a:pt x="47579" y="37421"/>
                          <a:pt x="60841" y="35286"/>
                          <a:pt x="75780" y="33000"/>
                        </a:cubicBezTo>
                        <a:cubicBezTo>
                          <a:pt x="82944" y="31780"/>
                          <a:pt x="92243" y="31476"/>
                          <a:pt x="96664" y="28732"/>
                        </a:cubicBezTo>
                        <a:cubicBezTo>
                          <a:pt x="107639" y="22177"/>
                          <a:pt x="104895" y="3732"/>
                          <a:pt x="92243" y="531"/>
                        </a:cubicBezTo>
                        <a:cubicBezTo>
                          <a:pt x="86298" y="-993"/>
                          <a:pt x="79743" y="1141"/>
                          <a:pt x="73189" y="2208"/>
                        </a:cubicBezTo>
                        <a:cubicBezTo>
                          <a:pt x="64652" y="3580"/>
                          <a:pt x="59774" y="4342"/>
                          <a:pt x="53067" y="5409"/>
                        </a:cubicBezTo>
                        <a:cubicBezTo>
                          <a:pt x="39500" y="7543"/>
                          <a:pt x="23495" y="8763"/>
                          <a:pt x="11910" y="12269"/>
                        </a:cubicBezTo>
                        <a:cubicBezTo>
                          <a:pt x="7184" y="13793"/>
                          <a:pt x="-438" y="17452"/>
                          <a:pt x="20" y="2751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55" name="Freeform: Shape 54">
                    <a:extLst>
                      <a:ext uri="{FF2B5EF4-FFF2-40B4-BE49-F238E27FC236}">
                        <a16:creationId xmlns:a16="http://schemas.microsoft.com/office/drawing/2014/main" id="{35BDBAEA-ACA7-4F28-C924-C2C2EA0BEED4}"/>
                      </a:ext>
                    </a:extLst>
                  </p:cNvPr>
                  <p:cNvSpPr/>
                  <p:nvPr/>
                </p:nvSpPr>
                <p:spPr>
                  <a:xfrm>
                    <a:off x="1763423" y="2146711"/>
                    <a:ext cx="550859" cy="649137"/>
                  </a:xfrm>
                  <a:custGeom>
                    <a:avLst/>
                    <a:gdLst>
                      <a:gd name="connsiteX0" fmla="*/ 226277 w 550859"/>
                      <a:gd name="connsiteY0" fmla="*/ 5129 h 649137"/>
                      <a:gd name="connsiteX1" fmla="*/ 342737 w 550859"/>
                      <a:gd name="connsiteY1" fmla="*/ 7721 h 649137"/>
                      <a:gd name="connsiteX2" fmla="*/ 432369 w 550859"/>
                      <a:gd name="connsiteY2" fmla="*/ 47202 h 649137"/>
                      <a:gd name="connsiteX3" fmla="*/ 501727 w 550859"/>
                      <a:gd name="connsiteY3" fmla="*/ 114578 h 649137"/>
                      <a:gd name="connsiteX4" fmla="*/ 545476 w 550859"/>
                      <a:gd name="connsiteY4" fmla="*/ 217319 h 649137"/>
                      <a:gd name="connsiteX5" fmla="*/ 542732 w 550859"/>
                      <a:gd name="connsiteY5" fmla="*/ 333780 h 649137"/>
                      <a:gd name="connsiteX6" fmla="*/ 480234 w 550859"/>
                      <a:gd name="connsiteY6" fmla="*/ 466094 h 649137"/>
                      <a:gd name="connsiteX7" fmla="*/ 474136 w 550859"/>
                      <a:gd name="connsiteY7" fmla="*/ 520665 h 649137"/>
                      <a:gd name="connsiteX8" fmla="*/ 473222 w 550859"/>
                      <a:gd name="connsiteY8" fmla="*/ 549780 h 649137"/>
                      <a:gd name="connsiteX9" fmla="*/ 454320 w 550859"/>
                      <a:gd name="connsiteY9" fmla="*/ 595359 h 649137"/>
                      <a:gd name="connsiteX10" fmla="*/ 437399 w 550859"/>
                      <a:gd name="connsiteY10" fmla="*/ 615937 h 649137"/>
                      <a:gd name="connsiteX11" fmla="*/ 412095 w 550859"/>
                      <a:gd name="connsiteY11" fmla="*/ 620968 h 649137"/>
                      <a:gd name="connsiteX12" fmla="*/ 255544 w 550859"/>
                      <a:gd name="connsiteY12" fmla="*/ 645815 h 649137"/>
                      <a:gd name="connsiteX13" fmla="*/ 224752 w 550859"/>
                      <a:gd name="connsiteY13" fmla="*/ 648406 h 649137"/>
                      <a:gd name="connsiteX14" fmla="*/ 205545 w 550859"/>
                      <a:gd name="connsiteY14" fmla="*/ 634382 h 649137"/>
                      <a:gd name="connsiteX15" fmla="*/ 188320 w 550859"/>
                      <a:gd name="connsiteY15" fmla="*/ 617919 h 649137"/>
                      <a:gd name="connsiteX16" fmla="*/ 163931 w 550859"/>
                      <a:gd name="connsiteY16" fmla="*/ 571426 h 649137"/>
                      <a:gd name="connsiteX17" fmla="*/ 141827 w 550859"/>
                      <a:gd name="connsiteY17" fmla="*/ 521275 h 649137"/>
                      <a:gd name="connsiteX18" fmla="*/ 42745 w 550859"/>
                      <a:gd name="connsiteY18" fmla="*/ 416857 h 649137"/>
                      <a:gd name="connsiteX19" fmla="*/ 3416 w 550859"/>
                      <a:gd name="connsiteY19" fmla="*/ 310762 h 649137"/>
                      <a:gd name="connsiteX20" fmla="*/ 9971 w 550859"/>
                      <a:gd name="connsiteY20" fmla="*/ 198722 h 649137"/>
                      <a:gd name="connsiteX21" fmla="*/ 52348 w 550859"/>
                      <a:gd name="connsiteY21" fmla="*/ 113054 h 649137"/>
                      <a:gd name="connsiteX22" fmla="*/ 168199 w 550859"/>
                      <a:gd name="connsiteY22" fmla="*/ 22355 h 649137"/>
                      <a:gd name="connsiteX23" fmla="*/ 225972 w 550859"/>
                      <a:gd name="connsiteY23" fmla="*/ 5282 h 649137"/>
                      <a:gd name="connsiteX24" fmla="*/ 400967 w 550859"/>
                      <a:gd name="connsiteY24" fmla="*/ 581030 h 649137"/>
                      <a:gd name="connsiteX25" fmla="*/ 416211 w 550859"/>
                      <a:gd name="connsiteY25" fmla="*/ 578591 h 649137"/>
                      <a:gd name="connsiteX26" fmla="*/ 420936 w 550859"/>
                      <a:gd name="connsiteY26" fmla="*/ 570969 h 649137"/>
                      <a:gd name="connsiteX27" fmla="*/ 425662 w 550859"/>
                      <a:gd name="connsiteY27" fmla="*/ 562890 h 649137"/>
                      <a:gd name="connsiteX28" fmla="*/ 433284 w 550859"/>
                      <a:gd name="connsiteY28" fmla="*/ 521732 h 649137"/>
                      <a:gd name="connsiteX29" fmla="*/ 474898 w 550859"/>
                      <a:gd name="connsiteY29" fmla="*/ 382254 h 649137"/>
                      <a:gd name="connsiteX30" fmla="*/ 506757 w 550859"/>
                      <a:gd name="connsiteY30" fmla="*/ 308323 h 649137"/>
                      <a:gd name="connsiteX31" fmla="*/ 501575 w 550859"/>
                      <a:gd name="connsiteY31" fmla="*/ 208783 h 649137"/>
                      <a:gd name="connsiteX32" fmla="*/ 403254 w 550859"/>
                      <a:gd name="connsiteY32" fmla="*/ 77079 h 649137"/>
                      <a:gd name="connsiteX33" fmla="*/ 328256 w 550859"/>
                      <a:gd name="connsiteY33" fmla="*/ 46744 h 649137"/>
                      <a:gd name="connsiteX34" fmla="*/ 230545 w 550859"/>
                      <a:gd name="connsiteY34" fmla="*/ 46287 h 649137"/>
                      <a:gd name="connsiteX35" fmla="*/ 83140 w 550859"/>
                      <a:gd name="connsiteY35" fmla="*/ 140644 h 649137"/>
                      <a:gd name="connsiteX36" fmla="*/ 48232 w 550859"/>
                      <a:gd name="connsiteY36" fmla="*/ 215947 h 649137"/>
                      <a:gd name="connsiteX37" fmla="*/ 46098 w 550859"/>
                      <a:gd name="connsiteY37" fmla="*/ 315335 h 649137"/>
                      <a:gd name="connsiteX38" fmla="*/ 84055 w 550859"/>
                      <a:gd name="connsiteY38" fmla="*/ 401461 h 649137"/>
                      <a:gd name="connsiteX39" fmla="*/ 143199 w 550859"/>
                      <a:gd name="connsiteY39" fmla="*/ 459081 h 649137"/>
                      <a:gd name="connsiteX40" fmla="*/ 193198 w 550859"/>
                      <a:gd name="connsiteY40" fmla="*/ 528592 h 649137"/>
                      <a:gd name="connsiteX41" fmla="*/ 209356 w 550859"/>
                      <a:gd name="connsiteY41" fmla="*/ 575542 h 649137"/>
                      <a:gd name="connsiteX42" fmla="*/ 229325 w 550859"/>
                      <a:gd name="connsiteY42" fmla="*/ 600389 h 649137"/>
                      <a:gd name="connsiteX43" fmla="*/ 237252 w 550859"/>
                      <a:gd name="connsiteY43" fmla="*/ 606944 h 649137"/>
                      <a:gd name="connsiteX44" fmla="*/ 251581 w 550859"/>
                      <a:gd name="connsiteY44" fmla="*/ 604657 h 649137"/>
                      <a:gd name="connsiteX45" fmla="*/ 295939 w 550859"/>
                      <a:gd name="connsiteY45" fmla="*/ 597645 h 649137"/>
                      <a:gd name="connsiteX46" fmla="*/ 225972 w 550859"/>
                      <a:gd name="connsiteY46" fmla="*/ 451917 h 649137"/>
                      <a:gd name="connsiteX47" fmla="*/ 180851 w 550859"/>
                      <a:gd name="connsiteY47" fmla="*/ 393077 h 649137"/>
                      <a:gd name="connsiteX48" fmla="*/ 132681 w 550859"/>
                      <a:gd name="connsiteY48" fmla="*/ 337896 h 649137"/>
                      <a:gd name="connsiteX49" fmla="*/ 122011 w 550859"/>
                      <a:gd name="connsiteY49" fmla="*/ 331341 h 649137"/>
                      <a:gd name="connsiteX50" fmla="*/ 127651 w 550859"/>
                      <a:gd name="connsiteY50" fmla="*/ 320823 h 649137"/>
                      <a:gd name="connsiteX51" fmla="*/ 135883 w 550859"/>
                      <a:gd name="connsiteY51" fmla="*/ 311829 h 649137"/>
                      <a:gd name="connsiteX52" fmla="*/ 149602 w 550859"/>
                      <a:gd name="connsiteY52" fmla="*/ 291708 h 649137"/>
                      <a:gd name="connsiteX53" fmla="*/ 151126 w 550859"/>
                      <a:gd name="connsiteY53" fmla="*/ 272653 h 649137"/>
                      <a:gd name="connsiteX54" fmla="*/ 160882 w 550859"/>
                      <a:gd name="connsiteY54" fmla="*/ 259239 h 649137"/>
                      <a:gd name="connsiteX55" fmla="*/ 170485 w 550859"/>
                      <a:gd name="connsiteY55" fmla="*/ 267318 h 649137"/>
                      <a:gd name="connsiteX56" fmla="*/ 169723 w 550859"/>
                      <a:gd name="connsiteY56" fmla="*/ 283019 h 649137"/>
                      <a:gd name="connsiteX57" fmla="*/ 165455 w 550859"/>
                      <a:gd name="connsiteY57" fmla="*/ 296128 h 649137"/>
                      <a:gd name="connsiteX58" fmla="*/ 177497 w 550859"/>
                      <a:gd name="connsiteY58" fmla="*/ 331341 h 649137"/>
                      <a:gd name="connsiteX59" fmla="*/ 187406 w 550859"/>
                      <a:gd name="connsiteY59" fmla="*/ 324786 h 649137"/>
                      <a:gd name="connsiteX60" fmla="*/ 194723 w 550859"/>
                      <a:gd name="connsiteY60" fmla="*/ 316250 h 649137"/>
                      <a:gd name="connsiteX61" fmla="*/ 208594 w 550859"/>
                      <a:gd name="connsiteY61" fmla="*/ 259391 h 649137"/>
                      <a:gd name="connsiteX62" fmla="*/ 239843 w 550859"/>
                      <a:gd name="connsiteY62" fmla="*/ 257105 h 649137"/>
                      <a:gd name="connsiteX63" fmla="*/ 242282 w 550859"/>
                      <a:gd name="connsiteY63" fmla="*/ 257715 h 649137"/>
                      <a:gd name="connsiteX64" fmla="*/ 242282 w 550859"/>
                      <a:gd name="connsiteY64" fmla="*/ 209088 h 649137"/>
                      <a:gd name="connsiteX65" fmla="*/ 254477 w 550859"/>
                      <a:gd name="connsiteY65" fmla="*/ 184698 h 649137"/>
                      <a:gd name="connsiteX66" fmla="*/ 264538 w 550859"/>
                      <a:gd name="connsiteY66" fmla="*/ 213813 h 649137"/>
                      <a:gd name="connsiteX67" fmla="*/ 259507 w 550859"/>
                      <a:gd name="connsiteY67" fmla="*/ 245367 h 649137"/>
                      <a:gd name="connsiteX68" fmla="*/ 259507 w 550859"/>
                      <a:gd name="connsiteY68" fmla="*/ 280580 h 649137"/>
                      <a:gd name="connsiteX69" fmla="*/ 270635 w 550859"/>
                      <a:gd name="connsiteY69" fmla="*/ 312744 h 649137"/>
                      <a:gd name="connsiteX70" fmla="*/ 283287 w 550859"/>
                      <a:gd name="connsiteY70" fmla="*/ 308018 h 649137"/>
                      <a:gd name="connsiteX71" fmla="*/ 285726 w 550859"/>
                      <a:gd name="connsiteY71" fmla="*/ 247501 h 649137"/>
                      <a:gd name="connsiteX72" fmla="*/ 327341 w 550859"/>
                      <a:gd name="connsiteY72" fmla="*/ 252379 h 649137"/>
                      <a:gd name="connsiteX73" fmla="*/ 319567 w 550859"/>
                      <a:gd name="connsiteY73" fmla="*/ 295823 h 649137"/>
                      <a:gd name="connsiteX74" fmla="*/ 312250 w 550859"/>
                      <a:gd name="connsiteY74" fmla="*/ 304360 h 649137"/>
                      <a:gd name="connsiteX75" fmla="*/ 346853 w 550859"/>
                      <a:gd name="connsiteY75" fmla="*/ 294299 h 649137"/>
                      <a:gd name="connsiteX76" fmla="*/ 338621 w 550859"/>
                      <a:gd name="connsiteY76" fmla="*/ 271739 h 649137"/>
                      <a:gd name="connsiteX77" fmla="*/ 377340 w 550859"/>
                      <a:gd name="connsiteY77" fmla="*/ 232563 h 649137"/>
                      <a:gd name="connsiteX78" fmla="*/ 391059 w 550859"/>
                      <a:gd name="connsiteY78" fmla="*/ 238203 h 649137"/>
                      <a:gd name="connsiteX79" fmla="*/ 399443 w 550859"/>
                      <a:gd name="connsiteY79" fmla="*/ 224484 h 649137"/>
                      <a:gd name="connsiteX80" fmla="*/ 409809 w 550859"/>
                      <a:gd name="connsiteY80" fmla="*/ 232105 h 649137"/>
                      <a:gd name="connsiteX81" fmla="*/ 407217 w 550859"/>
                      <a:gd name="connsiteY81" fmla="*/ 250398 h 649137"/>
                      <a:gd name="connsiteX82" fmla="*/ 405083 w 550859"/>
                      <a:gd name="connsiteY82" fmla="*/ 269147 h 649137"/>
                      <a:gd name="connsiteX83" fmla="*/ 419564 w 550859"/>
                      <a:gd name="connsiteY83" fmla="*/ 284696 h 649137"/>
                      <a:gd name="connsiteX84" fmla="*/ 437552 w 550859"/>
                      <a:gd name="connsiteY84" fmla="*/ 279056 h 649137"/>
                      <a:gd name="connsiteX85" fmla="*/ 442277 w 550859"/>
                      <a:gd name="connsiteY85" fmla="*/ 291555 h 649137"/>
                      <a:gd name="connsiteX86" fmla="*/ 438466 w 550859"/>
                      <a:gd name="connsiteY86" fmla="*/ 296281 h 649137"/>
                      <a:gd name="connsiteX87" fmla="*/ 430997 w 550859"/>
                      <a:gd name="connsiteY87" fmla="*/ 312591 h 649137"/>
                      <a:gd name="connsiteX88" fmla="*/ 408589 w 550859"/>
                      <a:gd name="connsiteY88" fmla="*/ 361980 h 649137"/>
                      <a:gd name="connsiteX89" fmla="*/ 356761 w 550859"/>
                      <a:gd name="connsiteY89" fmla="*/ 588042 h 649137"/>
                      <a:gd name="connsiteX90" fmla="*/ 401120 w 550859"/>
                      <a:gd name="connsiteY90" fmla="*/ 581030 h 649137"/>
                      <a:gd name="connsiteX91" fmla="*/ 313622 w 550859"/>
                      <a:gd name="connsiteY91" fmla="*/ 278446 h 649137"/>
                      <a:gd name="connsiteX92" fmla="*/ 315908 w 550859"/>
                      <a:gd name="connsiteY92" fmla="*/ 263812 h 649137"/>
                      <a:gd name="connsiteX93" fmla="*/ 292738 w 550859"/>
                      <a:gd name="connsiteY93" fmla="*/ 261983 h 649137"/>
                      <a:gd name="connsiteX94" fmla="*/ 295635 w 550859"/>
                      <a:gd name="connsiteY94" fmla="*/ 297805 h 649137"/>
                      <a:gd name="connsiteX95" fmla="*/ 313622 w 550859"/>
                      <a:gd name="connsiteY95" fmla="*/ 278446 h 649137"/>
                      <a:gd name="connsiteX96" fmla="*/ 214387 w 550859"/>
                      <a:gd name="connsiteY96" fmla="*/ 274330 h 649137"/>
                      <a:gd name="connsiteX97" fmla="*/ 224905 w 550859"/>
                      <a:gd name="connsiteY97" fmla="*/ 323567 h 649137"/>
                      <a:gd name="connsiteX98" fmla="*/ 229783 w 550859"/>
                      <a:gd name="connsiteY98" fmla="*/ 322804 h 649137"/>
                      <a:gd name="connsiteX99" fmla="*/ 243807 w 550859"/>
                      <a:gd name="connsiteY99" fmla="*/ 286220 h 649137"/>
                      <a:gd name="connsiteX100" fmla="*/ 220179 w 550859"/>
                      <a:gd name="connsiteY100" fmla="*/ 270824 h 649137"/>
                      <a:gd name="connsiteX101" fmla="*/ 214387 w 550859"/>
                      <a:gd name="connsiteY101" fmla="*/ 274482 h 649137"/>
                      <a:gd name="connsiteX102" fmla="*/ 358743 w 550859"/>
                      <a:gd name="connsiteY102" fmla="*/ 285000 h 649137"/>
                      <a:gd name="connsiteX103" fmla="*/ 370175 w 550859"/>
                      <a:gd name="connsiteY103" fmla="*/ 290945 h 649137"/>
                      <a:gd name="connsiteX104" fmla="*/ 385876 w 550859"/>
                      <a:gd name="connsiteY104" fmla="*/ 288964 h 649137"/>
                      <a:gd name="connsiteX105" fmla="*/ 389840 w 550859"/>
                      <a:gd name="connsiteY105" fmla="*/ 273720 h 649137"/>
                      <a:gd name="connsiteX106" fmla="*/ 375206 w 550859"/>
                      <a:gd name="connsiteY106" fmla="*/ 247654 h 649137"/>
                      <a:gd name="connsiteX107" fmla="*/ 358743 w 550859"/>
                      <a:gd name="connsiteY107" fmla="*/ 285153 h 649137"/>
                      <a:gd name="connsiteX108" fmla="*/ 140303 w 550859"/>
                      <a:gd name="connsiteY108" fmla="*/ 331036 h 649137"/>
                      <a:gd name="connsiteX109" fmla="*/ 235270 w 550859"/>
                      <a:gd name="connsiteY109" fmla="*/ 446734 h 649137"/>
                      <a:gd name="connsiteX110" fmla="*/ 306153 w 550859"/>
                      <a:gd name="connsiteY110" fmla="*/ 595968 h 649137"/>
                      <a:gd name="connsiteX111" fmla="*/ 346396 w 550859"/>
                      <a:gd name="connsiteY111" fmla="*/ 589566 h 649137"/>
                      <a:gd name="connsiteX112" fmla="*/ 369871 w 550859"/>
                      <a:gd name="connsiteY112" fmla="*/ 433625 h 649137"/>
                      <a:gd name="connsiteX113" fmla="*/ 424900 w 550859"/>
                      <a:gd name="connsiteY113" fmla="*/ 300701 h 649137"/>
                      <a:gd name="connsiteX114" fmla="*/ 424747 w 550859"/>
                      <a:gd name="connsiteY114" fmla="*/ 299329 h 649137"/>
                      <a:gd name="connsiteX115" fmla="*/ 402034 w 550859"/>
                      <a:gd name="connsiteY115" fmla="*/ 291860 h 649137"/>
                      <a:gd name="connsiteX116" fmla="*/ 359352 w 550859"/>
                      <a:gd name="connsiteY116" fmla="*/ 303750 h 649137"/>
                      <a:gd name="connsiteX117" fmla="*/ 330695 w 550859"/>
                      <a:gd name="connsiteY117" fmla="*/ 319756 h 649137"/>
                      <a:gd name="connsiteX118" fmla="*/ 297616 w 550859"/>
                      <a:gd name="connsiteY118" fmla="*/ 316250 h 649137"/>
                      <a:gd name="connsiteX119" fmla="*/ 264080 w 550859"/>
                      <a:gd name="connsiteY119" fmla="*/ 327530 h 649137"/>
                      <a:gd name="connsiteX120" fmla="*/ 254172 w 550859"/>
                      <a:gd name="connsiteY120" fmla="*/ 317164 h 649137"/>
                      <a:gd name="connsiteX121" fmla="*/ 230087 w 550859"/>
                      <a:gd name="connsiteY121" fmla="*/ 338810 h 649137"/>
                      <a:gd name="connsiteX122" fmla="*/ 203411 w 550859"/>
                      <a:gd name="connsiteY122" fmla="*/ 330274 h 649137"/>
                      <a:gd name="connsiteX123" fmla="*/ 184357 w 550859"/>
                      <a:gd name="connsiteY123" fmla="*/ 345670 h 649137"/>
                      <a:gd name="connsiteX124" fmla="*/ 152498 w 550859"/>
                      <a:gd name="connsiteY124" fmla="*/ 318231 h 649137"/>
                      <a:gd name="connsiteX125" fmla="*/ 151888 w 550859"/>
                      <a:gd name="connsiteY125" fmla="*/ 317774 h 649137"/>
                      <a:gd name="connsiteX126" fmla="*/ 140303 w 550859"/>
                      <a:gd name="connsiteY126" fmla="*/ 331036 h 6491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</a:cxnLst>
                    <a:rect l="l" t="t" r="r" b="b"/>
                    <a:pathLst>
                      <a:path w="550859" h="649137">
                        <a:moveTo>
                          <a:pt x="226277" y="5129"/>
                        </a:moveTo>
                        <a:cubicBezTo>
                          <a:pt x="268044" y="-3559"/>
                          <a:pt x="310878" y="-206"/>
                          <a:pt x="342737" y="7721"/>
                        </a:cubicBezTo>
                        <a:cubicBezTo>
                          <a:pt x="376730" y="16257"/>
                          <a:pt x="406912" y="29672"/>
                          <a:pt x="432369" y="47202"/>
                        </a:cubicBezTo>
                        <a:cubicBezTo>
                          <a:pt x="459045" y="65494"/>
                          <a:pt x="482368" y="86682"/>
                          <a:pt x="501727" y="114578"/>
                        </a:cubicBezTo>
                        <a:cubicBezTo>
                          <a:pt x="520324" y="141254"/>
                          <a:pt x="537549" y="174637"/>
                          <a:pt x="545476" y="217319"/>
                        </a:cubicBezTo>
                        <a:cubicBezTo>
                          <a:pt x="554012" y="262897"/>
                          <a:pt x="551878" y="301768"/>
                          <a:pt x="542732" y="333780"/>
                        </a:cubicBezTo>
                        <a:cubicBezTo>
                          <a:pt x="528556" y="383169"/>
                          <a:pt x="494105" y="416095"/>
                          <a:pt x="480234" y="466094"/>
                        </a:cubicBezTo>
                        <a:cubicBezTo>
                          <a:pt x="475356" y="483319"/>
                          <a:pt x="473222" y="500696"/>
                          <a:pt x="474136" y="520665"/>
                        </a:cubicBezTo>
                        <a:cubicBezTo>
                          <a:pt x="474594" y="531488"/>
                          <a:pt x="474746" y="540787"/>
                          <a:pt x="473222" y="549780"/>
                        </a:cubicBezTo>
                        <a:cubicBezTo>
                          <a:pt x="470325" y="566853"/>
                          <a:pt x="463008" y="580725"/>
                          <a:pt x="454320" y="595359"/>
                        </a:cubicBezTo>
                        <a:cubicBezTo>
                          <a:pt x="449442" y="603590"/>
                          <a:pt x="445021" y="612431"/>
                          <a:pt x="437399" y="615937"/>
                        </a:cubicBezTo>
                        <a:cubicBezTo>
                          <a:pt x="431302" y="618681"/>
                          <a:pt x="421699" y="619291"/>
                          <a:pt x="412095" y="620968"/>
                        </a:cubicBezTo>
                        <a:cubicBezTo>
                          <a:pt x="358895" y="629352"/>
                          <a:pt x="308744" y="637278"/>
                          <a:pt x="255544" y="645815"/>
                        </a:cubicBezTo>
                        <a:cubicBezTo>
                          <a:pt x="244416" y="647491"/>
                          <a:pt x="232526" y="650540"/>
                          <a:pt x="224752" y="648406"/>
                        </a:cubicBezTo>
                        <a:cubicBezTo>
                          <a:pt x="218197" y="646424"/>
                          <a:pt x="212100" y="640175"/>
                          <a:pt x="205545" y="634382"/>
                        </a:cubicBezTo>
                        <a:cubicBezTo>
                          <a:pt x="199143" y="628742"/>
                          <a:pt x="193198" y="623407"/>
                          <a:pt x="188320" y="617919"/>
                        </a:cubicBezTo>
                        <a:cubicBezTo>
                          <a:pt x="176735" y="604962"/>
                          <a:pt x="169418" y="590785"/>
                          <a:pt x="163931" y="571426"/>
                        </a:cubicBezTo>
                        <a:cubicBezTo>
                          <a:pt x="158443" y="551762"/>
                          <a:pt x="151583" y="536061"/>
                          <a:pt x="141827" y="521275"/>
                        </a:cubicBezTo>
                        <a:cubicBezTo>
                          <a:pt x="114084" y="478898"/>
                          <a:pt x="71860" y="457405"/>
                          <a:pt x="42745" y="416857"/>
                        </a:cubicBezTo>
                        <a:cubicBezTo>
                          <a:pt x="23690" y="390486"/>
                          <a:pt x="10428" y="354816"/>
                          <a:pt x="3416" y="310762"/>
                        </a:cubicBezTo>
                        <a:cubicBezTo>
                          <a:pt x="-3596" y="267166"/>
                          <a:pt x="977" y="230734"/>
                          <a:pt x="9971" y="198722"/>
                        </a:cubicBezTo>
                        <a:cubicBezTo>
                          <a:pt x="19117" y="166253"/>
                          <a:pt x="34208" y="138053"/>
                          <a:pt x="52348" y="113054"/>
                        </a:cubicBezTo>
                        <a:cubicBezTo>
                          <a:pt x="79177" y="76164"/>
                          <a:pt x="118048" y="43086"/>
                          <a:pt x="168199" y="22355"/>
                        </a:cubicBezTo>
                        <a:cubicBezTo>
                          <a:pt x="185576" y="15038"/>
                          <a:pt x="204478" y="9855"/>
                          <a:pt x="225972" y="5282"/>
                        </a:cubicBezTo>
                        <a:close/>
                        <a:moveTo>
                          <a:pt x="400967" y="581030"/>
                        </a:moveTo>
                        <a:cubicBezTo>
                          <a:pt x="405845" y="580267"/>
                          <a:pt x="412552" y="580420"/>
                          <a:pt x="416211" y="578591"/>
                        </a:cubicBezTo>
                        <a:cubicBezTo>
                          <a:pt x="418040" y="577676"/>
                          <a:pt x="419260" y="573865"/>
                          <a:pt x="420936" y="570969"/>
                        </a:cubicBezTo>
                        <a:cubicBezTo>
                          <a:pt x="422613" y="567768"/>
                          <a:pt x="424595" y="565024"/>
                          <a:pt x="425662" y="562890"/>
                        </a:cubicBezTo>
                        <a:cubicBezTo>
                          <a:pt x="432064" y="549628"/>
                          <a:pt x="434046" y="539110"/>
                          <a:pt x="433284" y="521732"/>
                        </a:cubicBezTo>
                        <a:cubicBezTo>
                          <a:pt x="430845" y="462740"/>
                          <a:pt x="451423" y="422192"/>
                          <a:pt x="474898" y="382254"/>
                        </a:cubicBezTo>
                        <a:cubicBezTo>
                          <a:pt x="488008" y="359999"/>
                          <a:pt x="501422" y="336066"/>
                          <a:pt x="506757" y="308323"/>
                        </a:cubicBezTo>
                        <a:cubicBezTo>
                          <a:pt x="512093" y="281037"/>
                          <a:pt x="511178" y="243995"/>
                          <a:pt x="501575" y="208783"/>
                        </a:cubicBezTo>
                        <a:cubicBezTo>
                          <a:pt x="484807" y="147047"/>
                          <a:pt x="446850" y="104670"/>
                          <a:pt x="403254" y="77079"/>
                        </a:cubicBezTo>
                        <a:cubicBezTo>
                          <a:pt x="381456" y="63360"/>
                          <a:pt x="357371" y="53147"/>
                          <a:pt x="328256" y="46744"/>
                        </a:cubicBezTo>
                        <a:cubicBezTo>
                          <a:pt x="301427" y="40952"/>
                          <a:pt x="265605" y="38970"/>
                          <a:pt x="230545" y="46287"/>
                        </a:cubicBezTo>
                        <a:cubicBezTo>
                          <a:pt x="161187" y="60616"/>
                          <a:pt x="114999" y="96743"/>
                          <a:pt x="83140" y="140644"/>
                        </a:cubicBezTo>
                        <a:cubicBezTo>
                          <a:pt x="67287" y="162443"/>
                          <a:pt x="55549" y="187594"/>
                          <a:pt x="48232" y="215947"/>
                        </a:cubicBezTo>
                        <a:cubicBezTo>
                          <a:pt x="40763" y="245215"/>
                          <a:pt x="38781" y="277226"/>
                          <a:pt x="46098" y="315335"/>
                        </a:cubicBezTo>
                        <a:cubicBezTo>
                          <a:pt x="53110" y="352224"/>
                          <a:pt x="66372" y="379663"/>
                          <a:pt x="84055" y="401461"/>
                        </a:cubicBezTo>
                        <a:cubicBezTo>
                          <a:pt x="101737" y="423259"/>
                          <a:pt x="122621" y="439112"/>
                          <a:pt x="143199" y="459081"/>
                        </a:cubicBezTo>
                        <a:cubicBezTo>
                          <a:pt x="161492" y="476764"/>
                          <a:pt x="180394" y="499782"/>
                          <a:pt x="193198" y="528592"/>
                        </a:cubicBezTo>
                        <a:cubicBezTo>
                          <a:pt x="199600" y="542768"/>
                          <a:pt x="202344" y="561518"/>
                          <a:pt x="209356" y="575542"/>
                        </a:cubicBezTo>
                        <a:cubicBezTo>
                          <a:pt x="214234" y="585450"/>
                          <a:pt x="221703" y="593072"/>
                          <a:pt x="229325" y="600389"/>
                        </a:cubicBezTo>
                        <a:cubicBezTo>
                          <a:pt x="231917" y="602828"/>
                          <a:pt x="234813" y="606486"/>
                          <a:pt x="237252" y="606944"/>
                        </a:cubicBezTo>
                        <a:cubicBezTo>
                          <a:pt x="240910" y="607553"/>
                          <a:pt x="246855" y="605419"/>
                          <a:pt x="251581" y="604657"/>
                        </a:cubicBezTo>
                        <a:cubicBezTo>
                          <a:pt x="266824" y="602218"/>
                          <a:pt x="281458" y="599932"/>
                          <a:pt x="295939" y="597645"/>
                        </a:cubicBezTo>
                        <a:cubicBezTo>
                          <a:pt x="281306" y="538500"/>
                          <a:pt x="255239" y="492312"/>
                          <a:pt x="225972" y="451917"/>
                        </a:cubicBezTo>
                        <a:cubicBezTo>
                          <a:pt x="211338" y="431491"/>
                          <a:pt x="196704" y="411827"/>
                          <a:pt x="180851" y="393077"/>
                        </a:cubicBezTo>
                        <a:cubicBezTo>
                          <a:pt x="165150" y="374328"/>
                          <a:pt x="149449" y="355730"/>
                          <a:pt x="132681" y="337896"/>
                        </a:cubicBezTo>
                        <a:cubicBezTo>
                          <a:pt x="127499" y="338200"/>
                          <a:pt x="122773" y="336676"/>
                          <a:pt x="122011" y="331341"/>
                        </a:cubicBezTo>
                        <a:cubicBezTo>
                          <a:pt x="121249" y="326615"/>
                          <a:pt x="125364" y="323414"/>
                          <a:pt x="127651" y="320823"/>
                        </a:cubicBezTo>
                        <a:cubicBezTo>
                          <a:pt x="130852" y="317469"/>
                          <a:pt x="133748" y="314268"/>
                          <a:pt x="135883" y="311829"/>
                        </a:cubicBezTo>
                        <a:cubicBezTo>
                          <a:pt x="141065" y="305884"/>
                          <a:pt x="148535" y="298415"/>
                          <a:pt x="149602" y="291708"/>
                        </a:cubicBezTo>
                        <a:cubicBezTo>
                          <a:pt x="150516" y="286525"/>
                          <a:pt x="149602" y="279513"/>
                          <a:pt x="151126" y="272653"/>
                        </a:cubicBezTo>
                        <a:cubicBezTo>
                          <a:pt x="152345" y="267166"/>
                          <a:pt x="154480" y="259849"/>
                          <a:pt x="160882" y="259239"/>
                        </a:cubicBezTo>
                        <a:cubicBezTo>
                          <a:pt x="164540" y="258782"/>
                          <a:pt x="169113" y="262897"/>
                          <a:pt x="170485" y="267318"/>
                        </a:cubicBezTo>
                        <a:cubicBezTo>
                          <a:pt x="172315" y="273263"/>
                          <a:pt x="170943" y="278598"/>
                          <a:pt x="169723" y="283019"/>
                        </a:cubicBezTo>
                        <a:cubicBezTo>
                          <a:pt x="168656" y="287287"/>
                          <a:pt x="165760" y="291708"/>
                          <a:pt x="165455" y="296128"/>
                        </a:cubicBezTo>
                        <a:cubicBezTo>
                          <a:pt x="164693" y="306494"/>
                          <a:pt x="169875" y="331188"/>
                          <a:pt x="177497" y="331341"/>
                        </a:cubicBezTo>
                        <a:cubicBezTo>
                          <a:pt x="182223" y="331341"/>
                          <a:pt x="184967" y="327225"/>
                          <a:pt x="187406" y="324786"/>
                        </a:cubicBezTo>
                        <a:cubicBezTo>
                          <a:pt x="190454" y="321737"/>
                          <a:pt x="193046" y="320061"/>
                          <a:pt x="194723" y="316250"/>
                        </a:cubicBezTo>
                        <a:cubicBezTo>
                          <a:pt x="187406" y="294147"/>
                          <a:pt x="193655" y="269757"/>
                          <a:pt x="208594" y="259391"/>
                        </a:cubicBezTo>
                        <a:cubicBezTo>
                          <a:pt x="216978" y="253599"/>
                          <a:pt x="230392" y="252227"/>
                          <a:pt x="239843" y="257105"/>
                        </a:cubicBezTo>
                        <a:cubicBezTo>
                          <a:pt x="240148" y="257715"/>
                          <a:pt x="242435" y="259849"/>
                          <a:pt x="242282" y="257715"/>
                        </a:cubicBezTo>
                        <a:cubicBezTo>
                          <a:pt x="241063" y="241404"/>
                          <a:pt x="241368" y="223874"/>
                          <a:pt x="242282" y="209088"/>
                        </a:cubicBezTo>
                        <a:cubicBezTo>
                          <a:pt x="243044" y="199942"/>
                          <a:pt x="243349" y="185156"/>
                          <a:pt x="254477" y="184698"/>
                        </a:cubicBezTo>
                        <a:cubicBezTo>
                          <a:pt x="264233" y="184241"/>
                          <a:pt x="265452" y="203600"/>
                          <a:pt x="264538" y="213813"/>
                        </a:cubicBezTo>
                        <a:cubicBezTo>
                          <a:pt x="263776" y="224026"/>
                          <a:pt x="261032" y="234849"/>
                          <a:pt x="259507" y="245367"/>
                        </a:cubicBezTo>
                        <a:cubicBezTo>
                          <a:pt x="257831" y="257562"/>
                          <a:pt x="258288" y="267470"/>
                          <a:pt x="259507" y="280580"/>
                        </a:cubicBezTo>
                        <a:cubicBezTo>
                          <a:pt x="260575" y="290793"/>
                          <a:pt x="263318" y="311067"/>
                          <a:pt x="270635" y="312744"/>
                        </a:cubicBezTo>
                        <a:cubicBezTo>
                          <a:pt x="275361" y="313811"/>
                          <a:pt x="278867" y="309695"/>
                          <a:pt x="283287" y="308018"/>
                        </a:cubicBezTo>
                        <a:cubicBezTo>
                          <a:pt x="268654" y="289878"/>
                          <a:pt x="270178" y="259239"/>
                          <a:pt x="285726" y="247501"/>
                        </a:cubicBezTo>
                        <a:cubicBezTo>
                          <a:pt x="299293" y="237288"/>
                          <a:pt x="319110" y="239727"/>
                          <a:pt x="327341" y="252379"/>
                        </a:cubicBezTo>
                        <a:cubicBezTo>
                          <a:pt x="338012" y="268690"/>
                          <a:pt x="327494" y="286525"/>
                          <a:pt x="319567" y="295823"/>
                        </a:cubicBezTo>
                        <a:cubicBezTo>
                          <a:pt x="316976" y="298720"/>
                          <a:pt x="313927" y="301006"/>
                          <a:pt x="312250" y="304360"/>
                        </a:cubicBezTo>
                        <a:cubicBezTo>
                          <a:pt x="324140" y="306646"/>
                          <a:pt x="341670" y="303293"/>
                          <a:pt x="346853" y="294299"/>
                        </a:cubicBezTo>
                        <a:cubicBezTo>
                          <a:pt x="342280" y="289116"/>
                          <a:pt x="339079" y="281190"/>
                          <a:pt x="338621" y="271739"/>
                        </a:cubicBezTo>
                        <a:cubicBezTo>
                          <a:pt x="337707" y="250703"/>
                          <a:pt x="355694" y="229362"/>
                          <a:pt x="377340" y="232563"/>
                        </a:cubicBezTo>
                        <a:cubicBezTo>
                          <a:pt x="382065" y="233325"/>
                          <a:pt x="385876" y="235764"/>
                          <a:pt x="391059" y="238203"/>
                        </a:cubicBezTo>
                        <a:cubicBezTo>
                          <a:pt x="391974" y="232258"/>
                          <a:pt x="392736" y="225398"/>
                          <a:pt x="399443" y="224484"/>
                        </a:cubicBezTo>
                        <a:cubicBezTo>
                          <a:pt x="403254" y="224026"/>
                          <a:pt x="408437" y="227532"/>
                          <a:pt x="409809" y="232105"/>
                        </a:cubicBezTo>
                        <a:cubicBezTo>
                          <a:pt x="411638" y="238203"/>
                          <a:pt x="408741" y="245063"/>
                          <a:pt x="407217" y="250398"/>
                        </a:cubicBezTo>
                        <a:cubicBezTo>
                          <a:pt x="405693" y="256190"/>
                          <a:pt x="403254" y="262135"/>
                          <a:pt x="405083" y="269147"/>
                        </a:cubicBezTo>
                        <a:cubicBezTo>
                          <a:pt x="406760" y="275245"/>
                          <a:pt x="414229" y="284391"/>
                          <a:pt x="419564" y="284696"/>
                        </a:cubicBezTo>
                        <a:cubicBezTo>
                          <a:pt x="426576" y="285305"/>
                          <a:pt x="431759" y="278751"/>
                          <a:pt x="437552" y="279056"/>
                        </a:cubicBezTo>
                        <a:cubicBezTo>
                          <a:pt x="445174" y="279665"/>
                          <a:pt x="445021" y="287744"/>
                          <a:pt x="442277" y="291555"/>
                        </a:cubicBezTo>
                        <a:cubicBezTo>
                          <a:pt x="441058" y="293232"/>
                          <a:pt x="439533" y="294299"/>
                          <a:pt x="438466" y="296281"/>
                        </a:cubicBezTo>
                        <a:cubicBezTo>
                          <a:pt x="435570" y="301159"/>
                          <a:pt x="433436" y="307104"/>
                          <a:pt x="430997" y="312591"/>
                        </a:cubicBezTo>
                        <a:cubicBezTo>
                          <a:pt x="423528" y="329207"/>
                          <a:pt x="415754" y="345212"/>
                          <a:pt x="408589" y="361980"/>
                        </a:cubicBezTo>
                        <a:cubicBezTo>
                          <a:pt x="380389" y="427527"/>
                          <a:pt x="350816" y="503135"/>
                          <a:pt x="356761" y="588042"/>
                        </a:cubicBezTo>
                        <a:cubicBezTo>
                          <a:pt x="372157" y="585603"/>
                          <a:pt x="386029" y="583316"/>
                          <a:pt x="401120" y="581030"/>
                        </a:cubicBezTo>
                        <a:close/>
                        <a:moveTo>
                          <a:pt x="313622" y="278446"/>
                        </a:moveTo>
                        <a:cubicBezTo>
                          <a:pt x="315604" y="274940"/>
                          <a:pt x="317280" y="268995"/>
                          <a:pt x="315908" y="263812"/>
                        </a:cubicBezTo>
                        <a:cubicBezTo>
                          <a:pt x="313165" y="253751"/>
                          <a:pt x="298531" y="254971"/>
                          <a:pt x="292738" y="261983"/>
                        </a:cubicBezTo>
                        <a:cubicBezTo>
                          <a:pt x="286488" y="269605"/>
                          <a:pt x="287403" y="289269"/>
                          <a:pt x="295635" y="297805"/>
                        </a:cubicBezTo>
                        <a:cubicBezTo>
                          <a:pt x="301884" y="291403"/>
                          <a:pt x="309049" y="286830"/>
                          <a:pt x="313622" y="278446"/>
                        </a:cubicBezTo>
                        <a:close/>
                        <a:moveTo>
                          <a:pt x="214387" y="274330"/>
                        </a:moveTo>
                        <a:cubicBezTo>
                          <a:pt x="203564" y="286068"/>
                          <a:pt x="204021" y="323109"/>
                          <a:pt x="224905" y="323567"/>
                        </a:cubicBezTo>
                        <a:cubicBezTo>
                          <a:pt x="226429" y="323567"/>
                          <a:pt x="228106" y="323567"/>
                          <a:pt x="229783" y="322804"/>
                        </a:cubicBezTo>
                        <a:cubicBezTo>
                          <a:pt x="239843" y="319298"/>
                          <a:pt x="246093" y="299482"/>
                          <a:pt x="243807" y="286220"/>
                        </a:cubicBezTo>
                        <a:cubicBezTo>
                          <a:pt x="241672" y="274330"/>
                          <a:pt x="231764" y="266403"/>
                          <a:pt x="220179" y="270824"/>
                        </a:cubicBezTo>
                        <a:cubicBezTo>
                          <a:pt x="217740" y="271739"/>
                          <a:pt x="215759" y="272806"/>
                          <a:pt x="214387" y="274482"/>
                        </a:cubicBezTo>
                        <a:close/>
                        <a:moveTo>
                          <a:pt x="358743" y="285000"/>
                        </a:moveTo>
                        <a:cubicBezTo>
                          <a:pt x="360877" y="287592"/>
                          <a:pt x="365755" y="290336"/>
                          <a:pt x="370175" y="290945"/>
                        </a:cubicBezTo>
                        <a:cubicBezTo>
                          <a:pt x="373986" y="291555"/>
                          <a:pt x="381760" y="291860"/>
                          <a:pt x="385876" y="288964"/>
                        </a:cubicBezTo>
                        <a:cubicBezTo>
                          <a:pt x="389230" y="286525"/>
                          <a:pt x="390297" y="279360"/>
                          <a:pt x="389840" y="273720"/>
                        </a:cubicBezTo>
                        <a:cubicBezTo>
                          <a:pt x="388925" y="261068"/>
                          <a:pt x="383132" y="250398"/>
                          <a:pt x="375206" y="247654"/>
                        </a:cubicBezTo>
                        <a:cubicBezTo>
                          <a:pt x="355847" y="247654"/>
                          <a:pt x="348225" y="272653"/>
                          <a:pt x="358743" y="285153"/>
                        </a:cubicBezTo>
                        <a:close/>
                        <a:moveTo>
                          <a:pt x="140303" y="331036"/>
                        </a:moveTo>
                        <a:cubicBezTo>
                          <a:pt x="173686" y="367620"/>
                          <a:pt x="206308" y="404662"/>
                          <a:pt x="235270" y="446734"/>
                        </a:cubicBezTo>
                        <a:cubicBezTo>
                          <a:pt x="264080" y="488806"/>
                          <a:pt x="291519" y="535299"/>
                          <a:pt x="306153" y="595968"/>
                        </a:cubicBezTo>
                        <a:cubicBezTo>
                          <a:pt x="319567" y="593834"/>
                          <a:pt x="332981" y="591700"/>
                          <a:pt x="346396" y="589566"/>
                        </a:cubicBezTo>
                        <a:cubicBezTo>
                          <a:pt x="341213" y="529507"/>
                          <a:pt x="355084" y="479813"/>
                          <a:pt x="369871" y="433625"/>
                        </a:cubicBezTo>
                        <a:cubicBezTo>
                          <a:pt x="384657" y="386980"/>
                          <a:pt x="405388" y="344298"/>
                          <a:pt x="424900" y="300701"/>
                        </a:cubicBezTo>
                        <a:cubicBezTo>
                          <a:pt x="425357" y="300396"/>
                          <a:pt x="426272" y="298720"/>
                          <a:pt x="424747" y="299329"/>
                        </a:cubicBezTo>
                        <a:cubicBezTo>
                          <a:pt x="413315" y="302073"/>
                          <a:pt x="408437" y="295976"/>
                          <a:pt x="402034" y="291860"/>
                        </a:cubicBezTo>
                        <a:cubicBezTo>
                          <a:pt x="399291" y="306494"/>
                          <a:pt x="371547" y="309848"/>
                          <a:pt x="359352" y="303750"/>
                        </a:cubicBezTo>
                        <a:cubicBezTo>
                          <a:pt x="353560" y="311219"/>
                          <a:pt x="343347" y="317774"/>
                          <a:pt x="330695" y="319756"/>
                        </a:cubicBezTo>
                        <a:cubicBezTo>
                          <a:pt x="318500" y="321585"/>
                          <a:pt x="306457" y="318994"/>
                          <a:pt x="297616" y="316250"/>
                        </a:cubicBezTo>
                        <a:cubicBezTo>
                          <a:pt x="290604" y="322195"/>
                          <a:pt x="275513" y="331951"/>
                          <a:pt x="264080" y="327530"/>
                        </a:cubicBezTo>
                        <a:cubicBezTo>
                          <a:pt x="259203" y="325701"/>
                          <a:pt x="257526" y="321432"/>
                          <a:pt x="254172" y="317164"/>
                        </a:cubicBezTo>
                        <a:cubicBezTo>
                          <a:pt x="250514" y="326615"/>
                          <a:pt x="242892" y="336676"/>
                          <a:pt x="230087" y="338810"/>
                        </a:cubicBezTo>
                        <a:cubicBezTo>
                          <a:pt x="219112" y="340639"/>
                          <a:pt x="210881" y="335457"/>
                          <a:pt x="203411" y="330274"/>
                        </a:cubicBezTo>
                        <a:cubicBezTo>
                          <a:pt x="197161" y="335761"/>
                          <a:pt x="193351" y="343078"/>
                          <a:pt x="184357" y="345670"/>
                        </a:cubicBezTo>
                        <a:cubicBezTo>
                          <a:pt x="165150" y="351310"/>
                          <a:pt x="155851" y="337286"/>
                          <a:pt x="152498" y="318231"/>
                        </a:cubicBezTo>
                        <a:cubicBezTo>
                          <a:pt x="152498" y="317927"/>
                          <a:pt x="152498" y="317622"/>
                          <a:pt x="151888" y="317774"/>
                        </a:cubicBezTo>
                        <a:cubicBezTo>
                          <a:pt x="149297" y="323109"/>
                          <a:pt x="143352" y="326006"/>
                          <a:pt x="140303" y="33103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56" name="Freeform: Shape 55">
                    <a:extLst>
                      <a:ext uri="{FF2B5EF4-FFF2-40B4-BE49-F238E27FC236}">
                        <a16:creationId xmlns:a16="http://schemas.microsoft.com/office/drawing/2014/main" id="{5504D442-1056-9C15-D453-FE273811021F}"/>
                      </a:ext>
                    </a:extLst>
                  </p:cNvPr>
                  <p:cNvSpPr/>
                  <p:nvPr/>
                </p:nvSpPr>
                <p:spPr>
                  <a:xfrm>
                    <a:off x="1996834" y="2778498"/>
                    <a:ext cx="208815" cy="59095"/>
                  </a:xfrm>
                  <a:custGeom>
                    <a:avLst/>
                    <a:gdLst>
                      <a:gd name="connsiteX0" fmla="*/ 10548 w 208815"/>
                      <a:gd name="connsiteY0" fmla="*/ 29118 h 59095"/>
                      <a:gd name="connsiteX1" fmla="*/ 58413 w 208815"/>
                      <a:gd name="connsiteY1" fmla="*/ 21039 h 59095"/>
                      <a:gd name="connsiteX2" fmla="*/ 153227 w 208815"/>
                      <a:gd name="connsiteY2" fmla="*/ 6101 h 59095"/>
                      <a:gd name="connsiteX3" fmla="*/ 177007 w 208815"/>
                      <a:gd name="connsiteY3" fmla="*/ 2290 h 59095"/>
                      <a:gd name="connsiteX4" fmla="*/ 198806 w 208815"/>
                      <a:gd name="connsiteY4" fmla="*/ 766 h 59095"/>
                      <a:gd name="connsiteX5" fmla="*/ 208714 w 208815"/>
                      <a:gd name="connsiteY5" fmla="*/ 13875 h 59095"/>
                      <a:gd name="connsiteX6" fmla="*/ 201854 w 208815"/>
                      <a:gd name="connsiteY6" fmla="*/ 28661 h 59095"/>
                      <a:gd name="connsiteX7" fmla="*/ 178684 w 208815"/>
                      <a:gd name="connsiteY7" fmla="*/ 33234 h 59095"/>
                      <a:gd name="connsiteX8" fmla="*/ 34176 w 208815"/>
                      <a:gd name="connsiteY8" fmla="*/ 56100 h 59095"/>
                      <a:gd name="connsiteX9" fmla="*/ 11158 w 208815"/>
                      <a:gd name="connsiteY9" fmla="*/ 58843 h 59095"/>
                      <a:gd name="connsiteX10" fmla="*/ 9633 w 208815"/>
                      <a:gd name="connsiteY10" fmla="*/ 29271 h 59095"/>
                      <a:gd name="connsiteX11" fmla="*/ 10548 w 208815"/>
                      <a:gd name="connsiteY11" fmla="*/ 29271 h 590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08815" h="59095">
                        <a:moveTo>
                          <a:pt x="10548" y="29118"/>
                        </a:moveTo>
                        <a:cubicBezTo>
                          <a:pt x="23505" y="24850"/>
                          <a:pt x="43474" y="23478"/>
                          <a:pt x="58413" y="21039"/>
                        </a:cubicBezTo>
                        <a:cubicBezTo>
                          <a:pt x="88900" y="16161"/>
                          <a:pt x="120606" y="11284"/>
                          <a:pt x="153227" y="6101"/>
                        </a:cubicBezTo>
                        <a:cubicBezTo>
                          <a:pt x="163288" y="4424"/>
                          <a:pt x="169843" y="3509"/>
                          <a:pt x="177007" y="2290"/>
                        </a:cubicBezTo>
                        <a:cubicBezTo>
                          <a:pt x="186611" y="766"/>
                          <a:pt x="193470" y="-1064"/>
                          <a:pt x="198806" y="766"/>
                        </a:cubicBezTo>
                        <a:cubicBezTo>
                          <a:pt x="203531" y="2290"/>
                          <a:pt x="207952" y="7473"/>
                          <a:pt x="208714" y="13875"/>
                        </a:cubicBezTo>
                        <a:cubicBezTo>
                          <a:pt x="209476" y="20430"/>
                          <a:pt x="205818" y="26375"/>
                          <a:pt x="201854" y="28661"/>
                        </a:cubicBezTo>
                        <a:cubicBezTo>
                          <a:pt x="197434" y="31253"/>
                          <a:pt x="187221" y="32015"/>
                          <a:pt x="178684" y="33234"/>
                        </a:cubicBezTo>
                        <a:cubicBezTo>
                          <a:pt x="130057" y="41008"/>
                          <a:pt x="84174" y="48173"/>
                          <a:pt x="34176" y="56100"/>
                        </a:cubicBezTo>
                        <a:cubicBezTo>
                          <a:pt x="26401" y="57319"/>
                          <a:pt x="16188" y="59910"/>
                          <a:pt x="11158" y="58843"/>
                        </a:cubicBezTo>
                        <a:cubicBezTo>
                          <a:pt x="-2256" y="55795"/>
                          <a:pt x="-4543" y="33844"/>
                          <a:pt x="9633" y="29271"/>
                        </a:cubicBezTo>
                        <a:cubicBezTo>
                          <a:pt x="9938" y="29271"/>
                          <a:pt x="10243" y="29271"/>
                          <a:pt x="10548" y="2927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57" name="Freeform: Shape 56">
                    <a:extLst>
                      <a:ext uri="{FF2B5EF4-FFF2-40B4-BE49-F238E27FC236}">
                        <a16:creationId xmlns:a16="http://schemas.microsoft.com/office/drawing/2014/main" id="{16BF73FA-206C-21B3-23FA-363B91FE820D}"/>
                      </a:ext>
                    </a:extLst>
                  </p:cNvPr>
                  <p:cNvSpPr/>
                  <p:nvPr/>
                </p:nvSpPr>
                <p:spPr>
                  <a:xfrm>
                    <a:off x="2003632" y="2821746"/>
                    <a:ext cx="208704" cy="59157"/>
                  </a:xfrm>
                  <a:custGeom>
                    <a:avLst/>
                    <a:gdLst>
                      <a:gd name="connsiteX0" fmla="*/ 9695 w 208704"/>
                      <a:gd name="connsiteY0" fmla="*/ 29467 h 59157"/>
                      <a:gd name="connsiteX1" fmla="*/ 33780 w 208704"/>
                      <a:gd name="connsiteY1" fmla="*/ 25199 h 59157"/>
                      <a:gd name="connsiteX2" fmla="*/ 152375 w 208704"/>
                      <a:gd name="connsiteY2" fmla="*/ 6450 h 59157"/>
                      <a:gd name="connsiteX3" fmla="*/ 176154 w 208704"/>
                      <a:gd name="connsiteY3" fmla="*/ 2639 h 59157"/>
                      <a:gd name="connsiteX4" fmla="*/ 198258 w 208704"/>
                      <a:gd name="connsiteY4" fmla="*/ 505 h 59157"/>
                      <a:gd name="connsiteX5" fmla="*/ 208623 w 208704"/>
                      <a:gd name="connsiteY5" fmla="*/ 14071 h 59157"/>
                      <a:gd name="connsiteX6" fmla="*/ 202221 w 208704"/>
                      <a:gd name="connsiteY6" fmla="*/ 28400 h 59157"/>
                      <a:gd name="connsiteX7" fmla="*/ 179203 w 208704"/>
                      <a:gd name="connsiteY7" fmla="*/ 33431 h 59157"/>
                      <a:gd name="connsiteX8" fmla="*/ 33780 w 208704"/>
                      <a:gd name="connsiteY8" fmla="*/ 56448 h 59157"/>
                      <a:gd name="connsiteX9" fmla="*/ 10762 w 208704"/>
                      <a:gd name="connsiteY9" fmla="*/ 58735 h 59157"/>
                      <a:gd name="connsiteX10" fmla="*/ 9848 w 208704"/>
                      <a:gd name="connsiteY10" fmla="*/ 29467 h 59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08704" h="59157">
                        <a:moveTo>
                          <a:pt x="9695" y="29467"/>
                        </a:moveTo>
                        <a:cubicBezTo>
                          <a:pt x="15640" y="27333"/>
                          <a:pt x="26311" y="26266"/>
                          <a:pt x="33780" y="25199"/>
                        </a:cubicBezTo>
                        <a:cubicBezTo>
                          <a:pt x="73566" y="18949"/>
                          <a:pt x="111674" y="12852"/>
                          <a:pt x="152375" y="6450"/>
                        </a:cubicBezTo>
                        <a:cubicBezTo>
                          <a:pt x="162435" y="4925"/>
                          <a:pt x="169295" y="3706"/>
                          <a:pt x="176154" y="2639"/>
                        </a:cubicBezTo>
                        <a:cubicBezTo>
                          <a:pt x="185301" y="1267"/>
                          <a:pt x="193075" y="-1020"/>
                          <a:pt x="198258" y="505"/>
                        </a:cubicBezTo>
                        <a:cubicBezTo>
                          <a:pt x="202221" y="1724"/>
                          <a:pt x="207861" y="6297"/>
                          <a:pt x="208623" y="14071"/>
                        </a:cubicBezTo>
                        <a:cubicBezTo>
                          <a:pt x="209233" y="19559"/>
                          <a:pt x="206337" y="25504"/>
                          <a:pt x="202221" y="28400"/>
                        </a:cubicBezTo>
                        <a:cubicBezTo>
                          <a:pt x="197953" y="31297"/>
                          <a:pt x="187435" y="32059"/>
                          <a:pt x="179203" y="33431"/>
                        </a:cubicBezTo>
                        <a:cubicBezTo>
                          <a:pt x="130271" y="41205"/>
                          <a:pt x="83474" y="48674"/>
                          <a:pt x="33780" y="56448"/>
                        </a:cubicBezTo>
                        <a:cubicBezTo>
                          <a:pt x="25244" y="57820"/>
                          <a:pt x="15335" y="60107"/>
                          <a:pt x="10762" y="58735"/>
                        </a:cubicBezTo>
                        <a:cubicBezTo>
                          <a:pt x="-2805" y="54772"/>
                          <a:pt x="-4024" y="34345"/>
                          <a:pt x="9848" y="2946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58" name="Freeform: Shape 57">
                    <a:extLst>
                      <a:ext uri="{FF2B5EF4-FFF2-40B4-BE49-F238E27FC236}">
                        <a16:creationId xmlns:a16="http://schemas.microsoft.com/office/drawing/2014/main" id="{C3819F26-7779-79EC-E8AB-75A001CEBDD3}"/>
                      </a:ext>
                    </a:extLst>
                  </p:cNvPr>
                  <p:cNvSpPr/>
                  <p:nvPr/>
                </p:nvSpPr>
                <p:spPr>
                  <a:xfrm>
                    <a:off x="2025582" y="2866623"/>
                    <a:ext cx="178621" cy="55312"/>
                  </a:xfrm>
                  <a:custGeom>
                    <a:avLst/>
                    <a:gdLst>
                      <a:gd name="connsiteX0" fmla="*/ 8475 w 178621"/>
                      <a:gd name="connsiteY0" fmla="*/ 25290 h 55312"/>
                      <a:gd name="connsiteX1" fmla="*/ 48566 w 178621"/>
                      <a:gd name="connsiteY1" fmla="*/ 18431 h 55312"/>
                      <a:gd name="connsiteX2" fmla="*/ 147496 w 178621"/>
                      <a:gd name="connsiteY2" fmla="*/ 2730 h 55312"/>
                      <a:gd name="connsiteX3" fmla="*/ 166856 w 178621"/>
                      <a:gd name="connsiteY3" fmla="*/ 139 h 55312"/>
                      <a:gd name="connsiteX4" fmla="*/ 177679 w 178621"/>
                      <a:gd name="connsiteY4" fmla="*/ 10352 h 55312"/>
                      <a:gd name="connsiteX5" fmla="*/ 171581 w 178621"/>
                      <a:gd name="connsiteY5" fmla="*/ 29711 h 55312"/>
                      <a:gd name="connsiteX6" fmla="*/ 151917 w 178621"/>
                      <a:gd name="connsiteY6" fmla="*/ 33370 h 55312"/>
                      <a:gd name="connsiteX7" fmla="*/ 31188 w 178621"/>
                      <a:gd name="connsiteY7" fmla="*/ 52424 h 55312"/>
                      <a:gd name="connsiteX8" fmla="*/ 11372 w 178621"/>
                      <a:gd name="connsiteY8" fmla="*/ 55168 h 55312"/>
                      <a:gd name="connsiteX9" fmla="*/ 8475 w 178621"/>
                      <a:gd name="connsiteY9" fmla="*/ 25290 h 553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78621" h="55312">
                        <a:moveTo>
                          <a:pt x="8475" y="25290"/>
                        </a:moveTo>
                        <a:cubicBezTo>
                          <a:pt x="18536" y="21480"/>
                          <a:pt x="36524" y="20412"/>
                          <a:pt x="48566" y="18431"/>
                        </a:cubicBezTo>
                        <a:cubicBezTo>
                          <a:pt x="81797" y="13096"/>
                          <a:pt x="113351" y="8218"/>
                          <a:pt x="147496" y="2730"/>
                        </a:cubicBezTo>
                        <a:cubicBezTo>
                          <a:pt x="152679" y="1968"/>
                          <a:pt x="162435" y="-623"/>
                          <a:pt x="166856" y="139"/>
                        </a:cubicBezTo>
                        <a:cubicBezTo>
                          <a:pt x="171886" y="901"/>
                          <a:pt x="176459" y="6693"/>
                          <a:pt x="177679" y="10352"/>
                        </a:cubicBezTo>
                        <a:cubicBezTo>
                          <a:pt x="180575" y="19346"/>
                          <a:pt x="176307" y="27272"/>
                          <a:pt x="171581" y="29711"/>
                        </a:cubicBezTo>
                        <a:cubicBezTo>
                          <a:pt x="167465" y="31845"/>
                          <a:pt x="159234" y="32150"/>
                          <a:pt x="151917" y="33370"/>
                        </a:cubicBezTo>
                        <a:cubicBezTo>
                          <a:pt x="110455" y="39924"/>
                          <a:pt x="73108" y="45869"/>
                          <a:pt x="31188" y="52424"/>
                        </a:cubicBezTo>
                        <a:cubicBezTo>
                          <a:pt x="24329" y="53491"/>
                          <a:pt x="16250" y="55930"/>
                          <a:pt x="11372" y="55168"/>
                        </a:cubicBezTo>
                        <a:cubicBezTo>
                          <a:pt x="-671" y="53338"/>
                          <a:pt x="-5396" y="30626"/>
                          <a:pt x="8475" y="2529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59" name="Freeform: Shape 58">
                    <a:extLst>
                      <a:ext uri="{FF2B5EF4-FFF2-40B4-BE49-F238E27FC236}">
                        <a16:creationId xmlns:a16="http://schemas.microsoft.com/office/drawing/2014/main" id="{05ACD564-7FB9-10E0-7759-19B2B6F804AE}"/>
                      </a:ext>
                    </a:extLst>
                  </p:cNvPr>
                  <p:cNvSpPr/>
                  <p:nvPr/>
                </p:nvSpPr>
                <p:spPr>
                  <a:xfrm>
                    <a:off x="2069846" y="2916097"/>
                    <a:ext cx="103378" cy="42542"/>
                  </a:xfrm>
                  <a:custGeom>
                    <a:avLst/>
                    <a:gdLst>
                      <a:gd name="connsiteX0" fmla="*/ 11772 w 103378"/>
                      <a:gd name="connsiteY0" fmla="*/ 12248 h 42542"/>
                      <a:gd name="connsiteX1" fmla="*/ 52929 w 103378"/>
                      <a:gd name="connsiteY1" fmla="*/ 5389 h 42542"/>
                      <a:gd name="connsiteX2" fmla="*/ 73051 w 103378"/>
                      <a:gd name="connsiteY2" fmla="*/ 2187 h 42542"/>
                      <a:gd name="connsiteX3" fmla="*/ 92105 w 103378"/>
                      <a:gd name="connsiteY3" fmla="*/ 511 h 42542"/>
                      <a:gd name="connsiteX4" fmla="*/ 96526 w 103378"/>
                      <a:gd name="connsiteY4" fmla="*/ 28711 h 42542"/>
                      <a:gd name="connsiteX5" fmla="*/ 75642 w 103378"/>
                      <a:gd name="connsiteY5" fmla="*/ 32979 h 42542"/>
                      <a:gd name="connsiteX6" fmla="*/ 32198 w 103378"/>
                      <a:gd name="connsiteY6" fmla="*/ 39839 h 42542"/>
                      <a:gd name="connsiteX7" fmla="*/ 11467 w 103378"/>
                      <a:gd name="connsiteY7" fmla="*/ 42278 h 42542"/>
                      <a:gd name="connsiteX8" fmla="*/ 34 w 103378"/>
                      <a:gd name="connsiteY8" fmla="*/ 27644 h 42542"/>
                      <a:gd name="connsiteX9" fmla="*/ 11924 w 103378"/>
                      <a:gd name="connsiteY9" fmla="*/ 12401 h 425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3378" h="42542">
                        <a:moveTo>
                          <a:pt x="11772" y="12248"/>
                        </a:moveTo>
                        <a:cubicBezTo>
                          <a:pt x="23357" y="8742"/>
                          <a:pt x="39363" y="7370"/>
                          <a:pt x="52929" y="5389"/>
                        </a:cubicBezTo>
                        <a:cubicBezTo>
                          <a:pt x="59637" y="4321"/>
                          <a:pt x="64515" y="3559"/>
                          <a:pt x="73051" y="2187"/>
                        </a:cubicBezTo>
                        <a:cubicBezTo>
                          <a:pt x="79453" y="1273"/>
                          <a:pt x="86160" y="-1014"/>
                          <a:pt x="92105" y="511"/>
                        </a:cubicBezTo>
                        <a:cubicBezTo>
                          <a:pt x="104757" y="3712"/>
                          <a:pt x="107501" y="22156"/>
                          <a:pt x="96526" y="28711"/>
                        </a:cubicBezTo>
                        <a:cubicBezTo>
                          <a:pt x="91953" y="31455"/>
                          <a:pt x="82807" y="31760"/>
                          <a:pt x="75642" y="32979"/>
                        </a:cubicBezTo>
                        <a:cubicBezTo>
                          <a:pt x="60704" y="35266"/>
                          <a:pt x="47442" y="37400"/>
                          <a:pt x="32198" y="39839"/>
                        </a:cubicBezTo>
                        <a:cubicBezTo>
                          <a:pt x="25644" y="40906"/>
                          <a:pt x="16193" y="43345"/>
                          <a:pt x="11467" y="42278"/>
                        </a:cubicBezTo>
                        <a:cubicBezTo>
                          <a:pt x="5522" y="40906"/>
                          <a:pt x="339" y="34656"/>
                          <a:pt x="34" y="27644"/>
                        </a:cubicBezTo>
                        <a:cubicBezTo>
                          <a:pt x="-575" y="17584"/>
                          <a:pt x="7046" y="13925"/>
                          <a:pt x="11924" y="1240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</p:grpSp>
            <p:grpSp>
              <p:nvGrpSpPr>
                <p:cNvPr id="31" name="Graphic 4">
                  <a:extLst>
                    <a:ext uri="{FF2B5EF4-FFF2-40B4-BE49-F238E27FC236}">
                      <a16:creationId xmlns:a16="http://schemas.microsoft.com/office/drawing/2014/main" id="{01216773-0F65-F375-2612-CEBB4DD9088E}"/>
                    </a:ext>
                  </a:extLst>
                </p:cNvPr>
                <p:cNvGrpSpPr/>
                <p:nvPr/>
              </p:nvGrpSpPr>
              <p:grpSpPr>
                <a:xfrm>
                  <a:off x="2494350" y="2031013"/>
                  <a:ext cx="550859" cy="811775"/>
                  <a:chOff x="2494350" y="2031013"/>
                  <a:chExt cx="550859" cy="811775"/>
                </a:xfrm>
                <a:solidFill>
                  <a:srgbClr val="FFFFFF"/>
                </a:solidFill>
              </p:grpSpPr>
              <p:sp>
                <p:nvSpPr>
                  <p:cNvPr id="42" name="Freeform: Shape 41">
                    <a:extLst>
                      <a:ext uri="{FF2B5EF4-FFF2-40B4-BE49-F238E27FC236}">
                        <a16:creationId xmlns:a16="http://schemas.microsoft.com/office/drawing/2014/main" id="{55623998-F9A1-A595-7BC9-5B6E1879AE96}"/>
                      </a:ext>
                    </a:extLst>
                  </p:cNvPr>
                  <p:cNvSpPr/>
                  <p:nvPr/>
                </p:nvSpPr>
                <p:spPr>
                  <a:xfrm>
                    <a:off x="2727761" y="2662647"/>
                    <a:ext cx="208815" cy="59160"/>
                  </a:xfrm>
                  <a:custGeom>
                    <a:avLst/>
                    <a:gdLst>
                      <a:gd name="connsiteX0" fmla="*/ 9633 w 208815"/>
                      <a:gd name="connsiteY0" fmla="*/ 29271 h 59160"/>
                      <a:gd name="connsiteX1" fmla="*/ 11158 w 208815"/>
                      <a:gd name="connsiteY1" fmla="*/ 58843 h 59160"/>
                      <a:gd name="connsiteX2" fmla="*/ 34176 w 208815"/>
                      <a:gd name="connsiteY2" fmla="*/ 56100 h 59160"/>
                      <a:gd name="connsiteX3" fmla="*/ 178684 w 208815"/>
                      <a:gd name="connsiteY3" fmla="*/ 33234 h 59160"/>
                      <a:gd name="connsiteX4" fmla="*/ 201854 w 208815"/>
                      <a:gd name="connsiteY4" fmla="*/ 28661 h 59160"/>
                      <a:gd name="connsiteX5" fmla="*/ 208714 w 208815"/>
                      <a:gd name="connsiteY5" fmla="*/ 13875 h 59160"/>
                      <a:gd name="connsiteX6" fmla="*/ 198806 w 208815"/>
                      <a:gd name="connsiteY6" fmla="*/ 766 h 59160"/>
                      <a:gd name="connsiteX7" fmla="*/ 177007 w 208815"/>
                      <a:gd name="connsiteY7" fmla="*/ 2290 h 59160"/>
                      <a:gd name="connsiteX8" fmla="*/ 153227 w 208815"/>
                      <a:gd name="connsiteY8" fmla="*/ 6101 h 59160"/>
                      <a:gd name="connsiteX9" fmla="*/ 58413 w 208815"/>
                      <a:gd name="connsiteY9" fmla="*/ 21039 h 59160"/>
                      <a:gd name="connsiteX10" fmla="*/ 10701 w 208815"/>
                      <a:gd name="connsiteY10" fmla="*/ 29118 h 59160"/>
                      <a:gd name="connsiteX11" fmla="*/ 9786 w 208815"/>
                      <a:gd name="connsiteY11" fmla="*/ 29118 h 591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08815" h="59160">
                        <a:moveTo>
                          <a:pt x="9633" y="29271"/>
                        </a:moveTo>
                        <a:cubicBezTo>
                          <a:pt x="-4543" y="33844"/>
                          <a:pt x="-2256" y="55795"/>
                          <a:pt x="11158" y="58843"/>
                        </a:cubicBezTo>
                        <a:cubicBezTo>
                          <a:pt x="16188" y="60063"/>
                          <a:pt x="26401" y="57471"/>
                          <a:pt x="34176" y="56100"/>
                        </a:cubicBezTo>
                        <a:cubicBezTo>
                          <a:pt x="84174" y="48173"/>
                          <a:pt x="129905" y="40856"/>
                          <a:pt x="178684" y="33234"/>
                        </a:cubicBezTo>
                        <a:cubicBezTo>
                          <a:pt x="187221" y="31862"/>
                          <a:pt x="197434" y="31253"/>
                          <a:pt x="201854" y="28661"/>
                        </a:cubicBezTo>
                        <a:cubicBezTo>
                          <a:pt x="205817" y="26375"/>
                          <a:pt x="209476" y="20430"/>
                          <a:pt x="208714" y="13875"/>
                        </a:cubicBezTo>
                        <a:cubicBezTo>
                          <a:pt x="207952" y="7473"/>
                          <a:pt x="203531" y="2442"/>
                          <a:pt x="198806" y="766"/>
                        </a:cubicBezTo>
                        <a:cubicBezTo>
                          <a:pt x="193470" y="-1064"/>
                          <a:pt x="186611" y="766"/>
                          <a:pt x="177007" y="2290"/>
                        </a:cubicBezTo>
                        <a:cubicBezTo>
                          <a:pt x="169995" y="3357"/>
                          <a:pt x="163288" y="4424"/>
                          <a:pt x="153227" y="6101"/>
                        </a:cubicBezTo>
                        <a:cubicBezTo>
                          <a:pt x="120606" y="11284"/>
                          <a:pt x="88900" y="16314"/>
                          <a:pt x="58413" y="21039"/>
                        </a:cubicBezTo>
                        <a:cubicBezTo>
                          <a:pt x="43474" y="23478"/>
                          <a:pt x="23505" y="24850"/>
                          <a:pt x="10701" y="29118"/>
                        </a:cubicBezTo>
                        <a:cubicBezTo>
                          <a:pt x="10396" y="29118"/>
                          <a:pt x="10091" y="29118"/>
                          <a:pt x="9786" y="2911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43" name="Freeform: Shape 42">
                    <a:extLst>
                      <a:ext uri="{FF2B5EF4-FFF2-40B4-BE49-F238E27FC236}">
                        <a16:creationId xmlns:a16="http://schemas.microsoft.com/office/drawing/2014/main" id="{14C4C76D-E60E-7613-04ED-CB4081773657}"/>
                      </a:ext>
                    </a:extLst>
                  </p:cNvPr>
                  <p:cNvSpPr/>
                  <p:nvPr/>
                </p:nvSpPr>
                <p:spPr>
                  <a:xfrm>
                    <a:off x="2734406" y="2705895"/>
                    <a:ext cx="208860" cy="59082"/>
                  </a:xfrm>
                  <a:custGeom>
                    <a:avLst/>
                    <a:gdLst>
                      <a:gd name="connsiteX0" fmla="*/ 10915 w 208860"/>
                      <a:gd name="connsiteY0" fmla="*/ 58735 h 59082"/>
                      <a:gd name="connsiteX1" fmla="*/ 33932 w 208860"/>
                      <a:gd name="connsiteY1" fmla="*/ 56448 h 59082"/>
                      <a:gd name="connsiteX2" fmla="*/ 179356 w 208860"/>
                      <a:gd name="connsiteY2" fmla="*/ 33431 h 59082"/>
                      <a:gd name="connsiteX3" fmla="*/ 202373 w 208860"/>
                      <a:gd name="connsiteY3" fmla="*/ 28400 h 59082"/>
                      <a:gd name="connsiteX4" fmla="*/ 208776 w 208860"/>
                      <a:gd name="connsiteY4" fmla="*/ 14071 h 59082"/>
                      <a:gd name="connsiteX5" fmla="*/ 198410 w 208860"/>
                      <a:gd name="connsiteY5" fmla="*/ 505 h 59082"/>
                      <a:gd name="connsiteX6" fmla="*/ 176307 w 208860"/>
                      <a:gd name="connsiteY6" fmla="*/ 2639 h 59082"/>
                      <a:gd name="connsiteX7" fmla="*/ 152527 w 208860"/>
                      <a:gd name="connsiteY7" fmla="*/ 6450 h 59082"/>
                      <a:gd name="connsiteX8" fmla="*/ 33932 w 208860"/>
                      <a:gd name="connsiteY8" fmla="*/ 25199 h 59082"/>
                      <a:gd name="connsiteX9" fmla="*/ 9848 w 208860"/>
                      <a:gd name="connsiteY9" fmla="*/ 29467 h 59082"/>
                      <a:gd name="connsiteX10" fmla="*/ 10762 w 208860"/>
                      <a:gd name="connsiteY10" fmla="*/ 58582 h 590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08860" h="59082">
                        <a:moveTo>
                          <a:pt x="10915" y="58735"/>
                        </a:moveTo>
                        <a:cubicBezTo>
                          <a:pt x="15640" y="59954"/>
                          <a:pt x="25548" y="57668"/>
                          <a:pt x="33932" y="56448"/>
                        </a:cubicBezTo>
                        <a:cubicBezTo>
                          <a:pt x="83474" y="48522"/>
                          <a:pt x="130272" y="41205"/>
                          <a:pt x="179356" y="33431"/>
                        </a:cubicBezTo>
                        <a:cubicBezTo>
                          <a:pt x="187587" y="32211"/>
                          <a:pt x="198105" y="31297"/>
                          <a:pt x="202373" y="28400"/>
                        </a:cubicBezTo>
                        <a:cubicBezTo>
                          <a:pt x="206641" y="25504"/>
                          <a:pt x="209385" y="19559"/>
                          <a:pt x="208776" y="14071"/>
                        </a:cubicBezTo>
                        <a:cubicBezTo>
                          <a:pt x="208013" y="6297"/>
                          <a:pt x="202373" y="1724"/>
                          <a:pt x="198410" y="505"/>
                        </a:cubicBezTo>
                        <a:cubicBezTo>
                          <a:pt x="193227" y="-1020"/>
                          <a:pt x="185301" y="1267"/>
                          <a:pt x="176307" y="2639"/>
                        </a:cubicBezTo>
                        <a:cubicBezTo>
                          <a:pt x="169600" y="3706"/>
                          <a:pt x="162588" y="4773"/>
                          <a:pt x="152527" y="6450"/>
                        </a:cubicBezTo>
                        <a:cubicBezTo>
                          <a:pt x="111827" y="12852"/>
                          <a:pt x="73718" y="18949"/>
                          <a:pt x="33932" y="25199"/>
                        </a:cubicBezTo>
                        <a:cubicBezTo>
                          <a:pt x="26463" y="26419"/>
                          <a:pt x="15793" y="27333"/>
                          <a:pt x="9848" y="29467"/>
                        </a:cubicBezTo>
                        <a:cubicBezTo>
                          <a:pt x="-4024" y="34345"/>
                          <a:pt x="-2805" y="54772"/>
                          <a:pt x="10762" y="5858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44" name="Freeform: Shape 43">
                    <a:extLst>
                      <a:ext uri="{FF2B5EF4-FFF2-40B4-BE49-F238E27FC236}">
                        <a16:creationId xmlns:a16="http://schemas.microsoft.com/office/drawing/2014/main" id="{E5E651D3-C4A0-F290-7693-414A7B41AB08}"/>
                      </a:ext>
                    </a:extLst>
                  </p:cNvPr>
                  <p:cNvSpPr/>
                  <p:nvPr/>
                </p:nvSpPr>
                <p:spPr>
                  <a:xfrm>
                    <a:off x="2756445" y="2750772"/>
                    <a:ext cx="178685" cy="55312"/>
                  </a:xfrm>
                  <a:custGeom>
                    <a:avLst/>
                    <a:gdLst>
                      <a:gd name="connsiteX0" fmla="*/ 11436 w 178685"/>
                      <a:gd name="connsiteY0" fmla="*/ 55168 h 55312"/>
                      <a:gd name="connsiteX1" fmla="*/ 31252 w 178685"/>
                      <a:gd name="connsiteY1" fmla="*/ 52424 h 55312"/>
                      <a:gd name="connsiteX2" fmla="*/ 151981 w 178685"/>
                      <a:gd name="connsiteY2" fmla="*/ 33370 h 55312"/>
                      <a:gd name="connsiteX3" fmla="*/ 171645 w 178685"/>
                      <a:gd name="connsiteY3" fmla="*/ 29711 h 55312"/>
                      <a:gd name="connsiteX4" fmla="*/ 177743 w 178685"/>
                      <a:gd name="connsiteY4" fmla="*/ 10352 h 55312"/>
                      <a:gd name="connsiteX5" fmla="*/ 166920 w 178685"/>
                      <a:gd name="connsiteY5" fmla="*/ 139 h 55312"/>
                      <a:gd name="connsiteX6" fmla="*/ 147561 w 178685"/>
                      <a:gd name="connsiteY6" fmla="*/ 2730 h 55312"/>
                      <a:gd name="connsiteX7" fmla="*/ 48630 w 178685"/>
                      <a:gd name="connsiteY7" fmla="*/ 18431 h 55312"/>
                      <a:gd name="connsiteX8" fmla="*/ 8539 w 178685"/>
                      <a:gd name="connsiteY8" fmla="*/ 25290 h 55312"/>
                      <a:gd name="connsiteX9" fmla="*/ 11436 w 178685"/>
                      <a:gd name="connsiteY9" fmla="*/ 55168 h 553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78685" h="55312">
                        <a:moveTo>
                          <a:pt x="11436" y="55168"/>
                        </a:moveTo>
                        <a:cubicBezTo>
                          <a:pt x="16161" y="55930"/>
                          <a:pt x="24240" y="53491"/>
                          <a:pt x="31252" y="52424"/>
                        </a:cubicBezTo>
                        <a:cubicBezTo>
                          <a:pt x="73172" y="45717"/>
                          <a:pt x="110519" y="39924"/>
                          <a:pt x="151981" y="33370"/>
                        </a:cubicBezTo>
                        <a:cubicBezTo>
                          <a:pt x="159298" y="32150"/>
                          <a:pt x="167530" y="31845"/>
                          <a:pt x="171645" y="29711"/>
                        </a:cubicBezTo>
                        <a:cubicBezTo>
                          <a:pt x="176371" y="27272"/>
                          <a:pt x="180639" y="19346"/>
                          <a:pt x="177743" y="10352"/>
                        </a:cubicBezTo>
                        <a:cubicBezTo>
                          <a:pt x="176523" y="6693"/>
                          <a:pt x="171950" y="901"/>
                          <a:pt x="166920" y="139"/>
                        </a:cubicBezTo>
                        <a:cubicBezTo>
                          <a:pt x="162499" y="-623"/>
                          <a:pt x="152743" y="1968"/>
                          <a:pt x="147561" y="2730"/>
                        </a:cubicBezTo>
                        <a:cubicBezTo>
                          <a:pt x="113415" y="8218"/>
                          <a:pt x="81861" y="13096"/>
                          <a:pt x="48630" y="18431"/>
                        </a:cubicBezTo>
                        <a:cubicBezTo>
                          <a:pt x="36588" y="20260"/>
                          <a:pt x="18448" y="21327"/>
                          <a:pt x="8539" y="25290"/>
                        </a:cubicBezTo>
                        <a:cubicBezTo>
                          <a:pt x="-5485" y="30626"/>
                          <a:pt x="-607" y="53186"/>
                          <a:pt x="11436" y="5516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45" name="Freeform: Shape 44">
                    <a:extLst>
                      <a:ext uri="{FF2B5EF4-FFF2-40B4-BE49-F238E27FC236}">
                        <a16:creationId xmlns:a16="http://schemas.microsoft.com/office/drawing/2014/main" id="{ABE2D235-4E85-19F2-30C1-59DAEEDC818E}"/>
                      </a:ext>
                    </a:extLst>
                  </p:cNvPr>
                  <p:cNvSpPr/>
                  <p:nvPr/>
                </p:nvSpPr>
                <p:spPr>
                  <a:xfrm>
                    <a:off x="2800482" y="2800226"/>
                    <a:ext cx="103515" cy="42562"/>
                  </a:xfrm>
                  <a:custGeom>
                    <a:avLst/>
                    <a:gdLst>
                      <a:gd name="connsiteX0" fmla="*/ 172 w 103515"/>
                      <a:gd name="connsiteY0" fmla="*/ 27665 h 42562"/>
                      <a:gd name="connsiteX1" fmla="*/ 11605 w 103515"/>
                      <a:gd name="connsiteY1" fmla="*/ 42298 h 42562"/>
                      <a:gd name="connsiteX2" fmla="*/ 32336 w 103515"/>
                      <a:gd name="connsiteY2" fmla="*/ 39860 h 42562"/>
                      <a:gd name="connsiteX3" fmla="*/ 75780 w 103515"/>
                      <a:gd name="connsiteY3" fmla="*/ 33000 h 42562"/>
                      <a:gd name="connsiteX4" fmla="*/ 96664 w 103515"/>
                      <a:gd name="connsiteY4" fmla="*/ 28732 h 42562"/>
                      <a:gd name="connsiteX5" fmla="*/ 92243 w 103515"/>
                      <a:gd name="connsiteY5" fmla="*/ 531 h 42562"/>
                      <a:gd name="connsiteX6" fmla="*/ 73189 w 103515"/>
                      <a:gd name="connsiteY6" fmla="*/ 2208 h 42562"/>
                      <a:gd name="connsiteX7" fmla="*/ 53067 w 103515"/>
                      <a:gd name="connsiteY7" fmla="*/ 5409 h 42562"/>
                      <a:gd name="connsiteX8" fmla="*/ 11910 w 103515"/>
                      <a:gd name="connsiteY8" fmla="*/ 12421 h 42562"/>
                      <a:gd name="connsiteX9" fmla="*/ 20 w 103515"/>
                      <a:gd name="connsiteY9" fmla="*/ 27665 h 425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3515" h="42562">
                        <a:moveTo>
                          <a:pt x="172" y="27665"/>
                        </a:moveTo>
                        <a:cubicBezTo>
                          <a:pt x="630" y="34677"/>
                          <a:pt x="5812" y="40926"/>
                          <a:pt x="11605" y="42298"/>
                        </a:cubicBezTo>
                        <a:cubicBezTo>
                          <a:pt x="16330" y="43365"/>
                          <a:pt x="25781" y="40926"/>
                          <a:pt x="32336" y="39860"/>
                        </a:cubicBezTo>
                        <a:cubicBezTo>
                          <a:pt x="47579" y="37421"/>
                          <a:pt x="60841" y="35286"/>
                          <a:pt x="75780" y="33000"/>
                        </a:cubicBezTo>
                        <a:cubicBezTo>
                          <a:pt x="82944" y="31780"/>
                          <a:pt x="92243" y="31476"/>
                          <a:pt x="96664" y="28732"/>
                        </a:cubicBezTo>
                        <a:cubicBezTo>
                          <a:pt x="107639" y="22177"/>
                          <a:pt x="104895" y="3732"/>
                          <a:pt x="92243" y="531"/>
                        </a:cubicBezTo>
                        <a:cubicBezTo>
                          <a:pt x="86298" y="-993"/>
                          <a:pt x="79743" y="1141"/>
                          <a:pt x="73189" y="2208"/>
                        </a:cubicBezTo>
                        <a:cubicBezTo>
                          <a:pt x="64652" y="3580"/>
                          <a:pt x="59774" y="4342"/>
                          <a:pt x="53067" y="5409"/>
                        </a:cubicBezTo>
                        <a:cubicBezTo>
                          <a:pt x="39500" y="7543"/>
                          <a:pt x="23495" y="8763"/>
                          <a:pt x="11910" y="12421"/>
                        </a:cubicBezTo>
                        <a:cubicBezTo>
                          <a:pt x="7184" y="13945"/>
                          <a:pt x="-438" y="17604"/>
                          <a:pt x="20" y="2766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46" name="Freeform: Shape 45">
                    <a:extLst>
                      <a:ext uri="{FF2B5EF4-FFF2-40B4-BE49-F238E27FC236}">
                        <a16:creationId xmlns:a16="http://schemas.microsoft.com/office/drawing/2014/main" id="{69FD2FE8-D48A-4417-7D91-67EB84F0B389}"/>
                      </a:ext>
                    </a:extLst>
                  </p:cNvPr>
                  <p:cNvSpPr/>
                  <p:nvPr/>
                </p:nvSpPr>
                <p:spPr>
                  <a:xfrm>
                    <a:off x="2494350" y="2031013"/>
                    <a:ext cx="550859" cy="649137"/>
                  </a:xfrm>
                  <a:custGeom>
                    <a:avLst/>
                    <a:gdLst>
                      <a:gd name="connsiteX0" fmla="*/ 226277 w 550859"/>
                      <a:gd name="connsiteY0" fmla="*/ 5129 h 649137"/>
                      <a:gd name="connsiteX1" fmla="*/ 342737 w 550859"/>
                      <a:gd name="connsiteY1" fmla="*/ 7721 h 649137"/>
                      <a:gd name="connsiteX2" fmla="*/ 432369 w 550859"/>
                      <a:gd name="connsiteY2" fmla="*/ 47201 h 649137"/>
                      <a:gd name="connsiteX3" fmla="*/ 501727 w 550859"/>
                      <a:gd name="connsiteY3" fmla="*/ 114578 h 649137"/>
                      <a:gd name="connsiteX4" fmla="*/ 545476 w 550859"/>
                      <a:gd name="connsiteY4" fmla="*/ 217319 h 649137"/>
                      <a:gd name="connsiteX5" fmla="*/ 542732 w 550859"/>
                      <a:gd name="connsiteY5" fmla="*/ 333780 h 649137"/>
                      <a:gd name="connsiteX6" fmla="*/ 480234 w 550859"/>
                      <a:gd name="connsiteY6" fmla="*/ 466093 h 649137"/>
                      <a:gd name="connsiteX7" fmla="*/ 474136 w 550859"/>
                      <a:gd name="connsiteY7" fmla="*/ 520665 h 649137"/>
                      <a:gd name="connsiteX8" fmla="*/ 473222 w 550859"/>
                      <a:gd name="connsiteY8" fmla="*/ 549780 h 649137"/>
                      <a:gd name="connsiteX9" fmla="*/ 454320 w 550859"/>
                      <a:gd name="connsiteY9" fmla="*/ 595359 h 649137"/>
                      <a:gd name="connsiteX10" fmla="*/ 437399 w 550859"/>
                      <a:gd name="connsiteY10" fmla="*/ 615937 h 649137"/>
                      <a:gd name="connsiteX11" fmla="*/ 412095 w 550859"/>
                      <a:gd name="connsiteY11" fmla="*/ 620968 h 649137"/>
                      <a:gd name="connsiteX12" fmla="*/ 255544 w 550859"/>
                      <a:gd name="connsiteY12" fmla="*/ 645815 h 649137"/>
                      <a:gd name="connsiteX13" fmla="*/ 224752 w 550859"/>
                      <a:gd name="connsiteY13" fmla="*/ 648406 h 649137"/>
                      <a:gd name="connsiteX14" fmla="*/ 205545 w 550859"/>
                      <a:gd name="connsiteY14" fmla="*/ 634534 h 649137"/>
                      <a:gd name="connsiteX15" fmla="*/ 188320 w 550859"/>
                      <a:gd name="connsiteY15" fmla="*/ 618071 h 649137"/>
                      <a:gd name="connsiteX16" fmla="*/ 163930 w 550859"/>
                      <a:gd name="connsiteY16" fmla="*/ 571579 h 649137"/>
                      <a:gd name="connsiteX17" fmla="*/ 141827 w 550859"/>
                      <a:gd name="connsiteY17" fmla="*/ 521427 h 649137"/>
                      <a:gd name="connsiteX18" fmla="*/ 42745 w 550859"/>
                      <a:gd name="connsiteY18" fmla="*/ 417009 h 649137"/>
                      <a:gd name="connsiteX19" fmla="*/ 3416 w 550859"/>
                      <a:gd name="connsiteY19" fmla="*/ 310914 h 649137"/>
                      <a:gd name="connsiteX20" fmla="*/ 9971 w 550859"/>
                      <a:gd name="connsiteY20" fmla="*/ 198875 h 649137"/>
                      <a:gd name="connsiteX21" fmla="*/ 52348 w 550859"/>
                      <a:gd name="connsiteY21" fmla="*/ 113206 h 649137"/>
                      <a:gd name="connsiteX22" fmla="*/ 168199 w 550859"/>
                      <a:gd name="connsiteY22" fmla="*/ 22507 h 649137"/>
                      <a:gd name="connsiteX23" fmla="*/ 225972 w 550859"/>
                      <a:gd name="connsiteY23" fmla="*/ 5434 h 649137"/>
                      <a:gd name="connsiteX24" fmla="*/ 400967 w 550859"/>
                      <a:gd name="connsiteY24" fmla="*/ 580877 h 649137"/>
                      <a:gd name="connsiteX25" fmla="*/ 416211 w 550859"/>
                      <a:gd name="connsiteY25" fmla="*/ 578438 h 649137"/>
                      <a:gd name="connsiteX26" fmla="*/ 420936 w 550859"/>
                      <a:gd name="connsiteY26" fmla="*/ 570817 h 649137"/>
                      <a:gd name="connsiteX27" fmla="*/ 425662 w 550859"/>
                      <a:gd name="connsiteY27" fmla="*/ 562737 h 649137"/>
                      <a:gd name="connsiteX28" fmla="*/ 433283 w 550859"/>
                      <a:gd name="connsiteY28" fmla="*/ 521580 h 649137"/>
                      <a:gd name="connsiteX29" fmla="*/ 474898 w 550859"/>
                      <a:gd name="connsiteY29" fmla="*/ 382102 h 649137"/>
                      <a:gd name="connsiteX30" fmla="*/ 506757 w 550859"/>
                      <a:gd name="connsiteY30" fmla="*/ 308171 h 649137"/>
                      <a:gd name="connsiteX31" fmla="*/ 501575 w 550859"/>
                      <a:gd name="connsiteY31" fmla="*/ 208630 h 649137"/>
                      <a:gd name="connsiteX32" fmla="*/ 403254 w 550859"/>
                      <a:gd name="connsiteY32" fmla="*/ 76926 h 649137"/>
                      <a:gd name="connsiteX33" fmla="*/ 328256 w 550859"/>
                      <a:gd name="connsiteY33" fmla="*/ 46592 h 649137"/>
                      <a:gd name="connsiteX34" fmla="*/ 230545 w 550859"/>
                      <a:gd name="connsiteY34" fmla="*/ 45982 h 649137"/>
                      <a:gd name="connsiteX35" fmla="*/ 83140 w 550859"/>
                      <a:gd name="connsiteY35" fmla="*/ 140339 h 649137"/>
                      <a:gd name="connsiteX36" fmla="*/ 48232 w 550859"/>
                      <a:gd name="connsiteY36" fmla="*/ 215642 h 649137"/>
                      <a:gd name="connsiteX37" fmla="*/ 46098 w 550859"/>
                      <a:gd name="connsiteY37" fmla="*/ 315030 h 649137"/>
                      <a:gd name="connsiteX38" fmla="*/ 84055 w 550859"/>
                      <a:gd name="connsiteY38" fmla="*/ 401156 h 649137"/>
                      <a:gd name="connsiteX39" fmla="*/ 143199 w 550859"/>
                      <a:gd name="connsiteY39" fmla="*/ 458777 h 649137"/>
                      <a:gd name="connsiteX40" fmla="*/ 193198 w 550859"/>
                      <a:gd name="connsiteY40" fmla="*/ 528287 h 649137"/>
                      <a:gd name="connsiteX41" fmla="*/ 209356 w 550859"/>
                      <a:gd name="connsiteY41" fmla="*/ 575237 h 649137"/>
                      <a:gd name="connsiteX42" fmla="*/ 229325 w 550859"/>
                      <a:gd name="connsiteY42" fmla="*/ 600084 h 649137"/>
                      <a:gd name="connsiteX43" fmla="*/ 237252 w 550859"/>
                      <a:gd name="connsiteY43" fmla="*/ 606639 h 649137"/>
                      <a:gd name="connsiteX44" fmla="*/ 251581 w 550859"/>
                      <a:gd name="connsiteY44" fmla="*/ 604352 h 649137"/>
                      <a:gd name="connsiteX45" fmla="*/ 295939 w 550859"/>
                      <a:gd name="connsiteY45" fmla="*/ 597340 h 649137"/>
                      <a:gd name="connsiteX46" fmla="*/ 225972 w 550859"/>
                      <a:gd name="connsiteY46" fmla="*/ 451612 h 649137"/>
                      <a:gd name="connsiteX47" fmla="*/ 180851 w 550859"/>
                      <a:gd name="connsiteY47" fmla="*/ 392772 h 649137"/>
                      <a:gd name="connsiteX48" fmla="*/ 132681 w 550859"/>
                      <a:gd name="connsiteY48" fmla="*/ 337591 h 649137"/>
                      <a:gd name="connsiteX49" fmla="*/ 122011 w 550859"/>
                      <a:gd name="connsiteY49" fmla="*/ 331036 h 649137"/>
                      <a:gd name="connsiteX50" fmla="*/ 127651 w 550859"/>
                      <a:gd name="connsiteY50" fmla="*/ 320518 h 649137"/>
                      <a:gd name="connsiteX51" fmla="*/ 135882 w 550859"/>
                      <a:gd name="connsiteY51" fmla="*/ 311524 h 649137"/>
                      <a:gd name="connsiteX52" fmla="*/ 149754 w 550859"/>
                      <a:gd name="connsiteY52" fmla="*/ 291403 h 649137"/>
                      <a:gd name="connsiteX53" fmla="*/ 151278 w 550859"/>
                      <a:gd name="connsiteY53" fmla="*/ 272348 h 649137"/>
                      <a:gd name="connsiteX54" fmla="*/ 161034 w 550859"/>
                      <a:gd name="connsiteY54" fmla="*/ 258934 h 649137"/>
                      <a:gd name="connsiteX55" fmla="*/ 170638 w 550859"/>
                      <a:gd name="connsiteY55" fmla="*/ 267013 h 649137"/>
                      <a:gd name="connsiteX56" fmla="*/ 169875 w 550859"/>
                      <a:gd name="connsiteY56" fmla="*/ 282714 h 649137"/>
                      <a:gd name="connsiteX57" fmla="*/ 165607 w 550859"/>
                      <a:gd name="connsiteY57" fmla="*/ 295823 h 649137"/>
                      <a:gd name="connsiteX58" fmla="*/ 177650 w 550859"/>
                      <a:gd name="connsiteY58" fmla="*/ 331036 h 649137"/>
                      <a:gd name="connsiteX59" fmla="*/ 187558 w 550859"/>
                      <a:gd name="connsiteY59" fmla="*/ 324481 h 649137"/>
                      <a:gd name="connsiteX60" fmla="*/ 194875 w 550859"/>
                      <a:gd name="connsiteY60" fmla="*/ 315945 h 649137"/>
                      <a:gd name="connsiteX61" fmla="*/ 208746 w 550859"/>
                      <a:gd name="connsiteY61" fmla="*/ 259086 h 649137"/>
                      <a:gd name="connsiteX62" fmla="*/ 239996 w 550859"/>
                      <a:gd name="connsiteY62" fmla="*/ 256800 h 649137"/>
                      <a:gd name="connsiteX63" fmla="*/ 242435 w 550859"/>
                      <a:gd name="connsiteY63" fmla="*/ 257410 h 649137"/>
                      <a:gd name="connsiteX64" fmla="*/ 242435 w 550859"/>
                      <a:gd name="connsiteY64" fmla="*/ 208783 h 649137"/>
                      <a:gd name="connsiteX65" fmla="*/ 254629 w 550859"/>
                      <a:gd name="connsiteY65" fmla="*/ 184393 h 649137"/>
                      <a:gd name="connsiteX66" fmla="*/ 264690 w 550859"/>
                      <a:gd name="connsiteY66" fmla="*/ 213508 h 649137"/>
                      <a:gd name="connsiteX67" fmla="*/ 259660 w 550859"/>
                      <a:gd name="connsiteY67" fmla="*/ 245062 h 649137"/>
                      <a:gd name="connsiteX68" fmla="*/ 259660 w 550859"/>
                      <a:gd name="connsiteY68" fmla="*/ 280275 h 649137"/>
                      <a:gd name="connsiteX69" fmla="*/ 270788 w 550859"/>
                      <a:gd name="connsiteY69" fmla="*/ 312439 h 649137"/>
                      <a:gd name="connsiteX70" fmla="*/ 283440 w 550859"/>
                      <a:gd name="connsiteY70" fmla="*/ 307713 h 649137"/>
                      <a:gd name="connsiteX71" fmla="*/ 285726 w 550859"/>
                      <a:gd name="connsiteY71" fmla="*/ 247197 h 649137"/>
                      <a:gd name="connsiteX72" fmla="*/ 327341 w 550859"/>
                      <a:gd name="connsiteY72" fmla="*/ 252074 h 649137"/>
                      <a:gd name="connsiteX73" fmla="*/ 319567 w 550859"/>
                      <a:gd name="connsiteY73" fmla="*/ 295518 h 649137"/>
                      <a:gd name="connsiteX74" fmla="*/ 312250 w 550859"/>
                      <a:gd name="connsiteY74" fmla="*/ 304055 h 649137"/>
                      <a:gd name="connsiteX75" fmla="*/ 346853 w 550859"/>
                      <a:gd name="connsiteY75" fmla="*/ 293994 h 649137"/>
                      <a:gd name="connsiteX76" fmla="*/ 338621 w 550859"/>
                      <a:gd name="connsiteY76" fmla="*/ 271434 h 649137"/>
                      <a:gd name="connsiteX77" fmla="*/ 377340 w 550859"/>
                      <a:gd name="connsiteY77" fmla="*/ 232258 h 649137"/>
                      <a:gd name="connsiteX78" fmla="*/ 391059 w 550859"/>
                      <a:gd name="connsiteY78" fmla="*/ 237898 h 649137"/>
                      <a:gd name="connsiteX79" fmla="*/ 399443 w 550859"/>
                      <a:gd name="connsiteY79" fmla="*/ 224179 h 649137"/>
                      <a:gd name="connsiteX80" fmla="*/ 409809 w 550859"/>
                      <a:gd name="connsiteY80" fmla="*/ 231801 h 649137"/>
                      <a:gd name="connsiteX81" fmla="*/ 407217 w 550859"/>
                      <a:gd name="connsiteY81" fmla="*/ 250093 h 649137"/>
                      <a:gd name="connsiteX82" fmla="*/ 405083 w 550859"/>
                      <a:gd name="connsiteY82" fmla="*/ 268842 h 649137"/>
                      <a:gd name="connsiteX83" fmla="*/ 419564 w 550859"/>
                      <a:gd name="connsiteY83" fmla="*/ 284391 h 649137"/>
                      <a:gd name="connsiteX84" fmla="*/ 437552 w 550859"/>
                      <a:gd name="connsiteY84" fmla="*/ 278751 h 649137"/>
                      <a:gd name="connsiteX85" fmla="*/ 442277 w 550859"/>
                      <a:gd name="connsiteY85" fmla="*/ 291250 h 649137"/>
                      <a:gd name="connsiteX86" fmla="*/ 438466 w 550859"/>
                      <a:gd name="connsiteY86" fmla="*/ 295976 h 649137"/>
                      <a:gd name="connsiteX87" fmla="*/ 430997 w 550859"/>
                      <a:gd name="connsiteY87" fmla="*/ 312286 h 649137"/>
                      <a:gd name="connsiteX88" fmla="*/ 408589 w 550859"/>
                      <a:gd name="connsiteY88" fmla="*/ 361675 h 649137"/>
                      <a:gd name="connsiteX89" fmla="*/ 356761 w 550859"/>
                      <a:gd name="connsiteY89" fmla="*/ 587737 h 649137"/>
                      <a:gd name="connsiteX90" fmla="*/ 401120 w 550859"/>
                      <a:gd name="connsiteY90" fmla="*/ 580725 h 649137"/>
                      <a:gd name="connsiteX91" fmla="*/ 313622 w 550859"/>
                      <a:gd name="connsiteY91" fmla="*/ 278293 h 649137"/>
                      <a:gd name="connsiteX92" fmla="*/ 315908 w 550859"/>
                      <a:gd name="connsiteY92" fmla="*/ 263660 h 649137"/>
                      <a:gd name="connsiteX93" fmla="*/ 292738 w 550859"/>
                      <a:gd name="connsiteY93" fmla="*/ 261830 h 649137"/>
                      <a:gd name="connsiteX94" fmla="*/ 295634 w 550859"/>
                      <a:gd name="connsiteY94" fmla="*/ 297653 h 649137"/>
                      <a:gd name="connsiteX95" fmla="*/ 313622 w 550859"/>
                      <a:gd name="connsiteY95" fmla="*/ 278293 h 649137"/>
                      <a:gd name="connsiteX96" fmla="*/ 214386 w 550859"/>
                      <a:gd name="connsiteY96" fmla="*/ 274330 h 649137"/>
                      <a:gd name="connsiteX97" fmla="*/ 224905 w 550859"/>
                      <a:gd name="connsiteY97" fmla="*/ 323567 h 649137"/>
                      <a:gd name="connsiteX98" fmla="*/ 229783 w 550859"/>
                      <a:gd name="connsiteY98" fmla="*/ 322804 h 649137"/>
                      <a:gd name="connsiteX99" fmla="*/ 243654 w 550859"/>
                      <a:gd name="connsiteY99" fmla="*/ 286220 h 649137"/>
                      <a:gd name="connsiteX100" fmla="*/ 220027 w 550859"/>
                      <a:gd name="connsiteY100" fmla="*/ 270824 h 649137"/>
                      <a:gd name="connsiteX101" fmla="*/ 214234 w 550859"/>
                      <a:gd name="connsiteY101" fmla="*/ 274482 h 649137"/>
                      <a:gd name="connsiteX102" fmla="*/ 358743 w 550859"/>
                      <a:gd name="connsiteY102" fmla="*/ 285000 h 649137"/>
                      <a:gd name="connsiteX103" fmla="*/ 370175 w 550859"/>
                      <a:gd name="connsiteY103" fmla="*/ 290945 h 649137"/>
                      <a:gd name="connsiteX104" fmla="*/ 385876 w 550859"/>
                      <a:gd name="connsiteY104" fmla="*/ 288964 h 649137"/>
                      <a:gd name="connsiteX105" fmla="*/ 389840 w 550859"/>
                      <a:gd name="connsiteY105" fmla="*/ 273720 h 649137"/>
                      <a:gd name="connsiteX106" fmla="*/ 375206 w 550859"/>
                      <a:gd name="connsiteY106" fmla="*/ 247654 h 649137"/>
                      <a:gd name="connsiteX107" fmla="*/ 358743 w 550859"/>
                      <a:gd name="connsiteY107" fmla="*/ 285153 h 649137"/>
                      <a:gd name="connsiteX108" fmla="*/ 140303 w 550859"/>
                      <a:gd name="connsiteY108" fmla="*/ 331036 h 649137"/>
                      <a:gd name="connsiteX109" fmla="*/ 235270 w 550859"/>
                      <a:gd name="connsiteY109" fmla="*/ 446734 h 649137"/>
                      <a:gd name="connsiteX110" fmla="*/ 306153 w 550859"/>
                      <a:gd name="connsiteY110" fmla="*/ 595968 h 649137"/>
                      <a:gd name="connsiteX111" fmla="*/ 346395 w 550859"/>
                      <a:gd name="connsiteY111" fmla="*/ 589566 h 649137"/>
                      <a:gd name="connsiteX112" fmla="*/ 369871 w 550859"/>
                      <a:gd name="connsiteY112" fmla="*/ 433625 h 649137"/>
                      <a:gd name="connsiteX113" fmla="*/ 424900 w 550859"/>
                      <a:gd name="connsiteY113" fmla="*/ 300701 h 649137"/>
                      <a:gd name="connsiteX114" fmla="*/ 424747 w 550859"/>
                      <a:gd name="connsiteY114" fmla="*/ 299329 h 649137"/>
                      <a:gd name="connsiteX115" fmla="*/ 402034 w 550859"/>
                      <a:gd name="connsiteY115" fmla="*/ 291860 h 649137"/>
                      <a:gd name="connsiteX116" fmla="*/ 359353 w 550859"/>
                      <a:gd name="connsiteY116" fmla="*/ 303750 h 649137"/>
                      <a:gd name="connsiteX117" fmla="*/ 330695 w 550859"/>
                      <a:gd name="connsiteY117" fmla="*/ 319756 h 649137"/>
                      <a:gd name="connsiteX118" fmla="*/ 297616 w 550859"/>
                      <a:gd name="connsiteY118" fmla="*/ 316250 h 649137"/>
                      <a:gd name="connsiteX119" fmla="*/ 264081 w 550859"/>
                      <a:gd name="connsiteY119" fmla="*/ 327530 h 649137"/>
                      <a:gd name="connsiteX120" fmla="*/ 254172 w 550859"/>
                      <a:gd name="connsiteY120" fmla="*/ 317164 h 649137"/>
                      <a:gd name="connsiteX121" fmla="*/ 230088 w 550859"/>
                      <a:gd name="connsiteY121" fmla="*/ 338810 h 649137"/>
                      <a:gd name="connsiteX122" fmla="*/ 203411 w 550859"/>
                      <a:gd name="connsiteY122" fmla="*/ 330274 h 649137"/>
                      <a:gd name="connsiteX123" fmla="*/ 184357 w 550859"/>
                      <a:gd name="connsiteY123" fmla="*/ 345670 h 649137"/>
                      <a:gd name="connsiteX124" fmla="*/ 152498 w 550859"/>
                      <a:gd name="connsiteY124" fmla="*/ 318231 h 649137"/>
                      <a:gd name="connsiteX125" fmla="*/ 151888 w 550859"/>
                      <a:gd name="connsiteY125" fmla="*/ 317774 h 649137"/>
                      <a:gd name="connsiteX126" fmla="*/ 140303 w 550859"/>
                      <a:gd name="connsiteY126" fmla="*/ 331036 h 6491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</a:cxnLst>
                    <a:rect l="l" t="t" r="r" b="b"/>
                    <a:pathLst>
                      <a:path w="550859" h="649137">
                        <a:moveTo>
                          <a:pt x="226277" y="5129"/>
                        </a:moveTo>
                        <a:cubicBezTo>
                          <a:pt x="268044" y="-3559"/>
                          <a:pt x="310878" y="-206"/>
                          <a:pt x="342737" y="7721"/>
                        </a:cubicBezTo>
                        <a:cubicBezTo>
                          <a:pt x="376730" y="16257"/>
                          <a:pt x="407065" y="29672"/>
                          <a:pt x="432369" y="47201"/>
                        </a:cubicBezTo>
                        <a:cubicBezTo>
                          <a:pt x="459045" y="65494"/>
                          <a:pt x="482368" y="86682"/>
                          <a:pt x="501727" y="114578"/>
                        </a:cubicBezTo>
                        <a:cubicBezTo>
                          <a:pt x="520324" y="141254"/>
                          <a:pt x="537549" y="174637"/>
                          <a:pt x="545476" y="217319"/>
                        </a:cubicBezTo>
                        <a:cubicBezTo>
                          <a:pt x="554012" y="262897"/>
                          <a:pt x="551878" y="301768"/>
                          <a:pt x="542732" y="333780"/>
                        </a:cubicBezTo>
                        <a:cubicBezTo>
                          <a:pt x="528555" y="383169"/>
                          <a:pt x="494105" y="416095"/>
                          <a:pt x="480234" y="466093"/>
                        </a:cubicBezTo>
                        <a:cubicBezTo>
                          <a:pt x="475508" y="483319"/>
                          <a:pt x="473374" y="500696"/>
                          <a:pt x="474136" y="520665"/>
                        </a:cubicBezTo>
                        <a:cubicBezTo>
                          <a:pt x="474594" y="531488"/>
                          <a:pt x="474746" y="540787"/>
                          <a:pt x="473222" y="549780"/>
                        </a:cubicBezTo>
                        <a:cubicBezTo>
                          <a:pt x="470325" y="566853"/>
                          <a:pt x="463009" y="580725"/>
                          <a:pt x="454320" y="595359"/>
                        </a:cubicBezTo>
                        <a:cubicBezTo>
                          <a:pt x="449442" y="603590"/>
                          <a:pt x="445021" y="612431"/>
                          <a:pt x="437399" y="615937"/>
                        </a:cubicBezTo>
                        <a:cubicBezTo>
                          <a:pt x="431302" y="618681"/>
                          <a:pt x="421698" y="619291"/>
                          <a:pt x="412095" y="620968"/>
                        </a:cubicBezTo>
                        <a:cubicBezTo>
                          <a:pt x="358895" y="629352"/>
                          <a:pt x="308744" y="637278"/>
                          <a:pt x="255544" y="645815"/>
                        </a:cubicBezTo>
                        <a:cubicBezTo>
                          <a:pt x="244416" y="647491"/>
                          <a:pt x="232526" y="650540"/>
                          <a:pt x="224752" y="648406"/>
                        </a:cubicBezTo>
                        <a:cubicBezTo>
                          <a:pt x="218197" y="646577"/>
                          <a:pt x="212100" y="640175"/>
                          <a:pt x="205545" y="634534"/>
                        </a:cubicBezTo>
                        <a:cubicBezTo>
                          <a:pt x="199143" y="628894"/>
                          <a:pt x="193198" y="623559"/>
                          <a:pt x="188320" y="618071"/>
                        </a:cubicBezTo>
                        <a:cubicBezTo>
                          <a:pt x="176735" y="605114"/>
                          <a:pt x="169418" y="590938"/>
                          <a:pt x="163930" y="571579"/>
                        </a:cubicBezTo>
                        <a:cubicBezTo>
                          <a:pt x="158443" y="551914"/>
                          <a:pt x="151431" y="536214"/>
                          <a:pt x="141827" y="521427"/>
                        </a:cubicBezTo>
                        <a:cubicBezTo>
                          <a:pt x="114084" y="479050"/>
                          <a:pt x="71860" y="457557"/>
                          <a:pt x="42745" y="417009"/>
                        </a:cubicBezTo>
                        <a:cubicBezTo>
                          <a:pt x="23690" y="390638"/>
                          <a:pt x="10428" y="354968"/>
                          <a:pt x="3416" y="310914"/>
                        </a:cubicBezTo>
                        <a:cubicBezTo>
                          <a:pt x="-3596" y="267318"/>
                          <a:pt x="977" y="230886"/>
                          <a:pt x="9971" y="198875"/>
                        </a:cubicBezTo>
                        <a:cubicBezTo>
                          <a:pt x="19117" y="166406"/>
                          <a:pt x="34208" y="138205"/>
                          <a:pt x="52348" y="113206"/>
                        </a:cubicBezTo>
                        <a:cubicBezTo>
                          <a:pt x="79177" y="76317"/>
                          <a:pt x="118200" y="43238"/>
                          <a:pt x="168199" y="22507"/>
                        </a:cubicBezTo>
                        <a:cubicBezTo>
                          <a:pt x="185576" y="15190"/>
                          <a:pt x="204478" y="10007"/>
                          <a:pt x="225972" y="5434"/>
                        </a:cubicBezTo>
                        <a:close/>
                        <a:moveTo>
                          <a:pt x="400967" y="580877"/>
                        </a:moveTo>
                        <a:cubicBezTo>
                          <a:pt x="405845" y="580115"/>
                          <a:pt x="412552" y="580267"/>
                          <a:pt x="416211" y="578438"/>
                        </a:cubicBezTo>
                        <a:cubicBezTo>
                          <a:pt x="418040" y="577524"/>
                          <a:pt x="419259" y="573713"/>
                          <a:pt x="420936" y="570817"/>
                        </a:cubicBezTo>
                        <a:cubicBezTo>
                          <a:pt x="422766" y="567615"/>
                          <a:pt x="424595" y="564872"/>
                          <a:pt x="425662" y="562737"/>
                        </a:cubicBezTo>
                        <a:cubicBezTo>
                          <a:pt x="432064" y="549475"/>
                          <a:pt x="434046" y="538958"/>
                          <a:pt x="433283" y="521580"/>
                        </a:cubicBezTo>
                        <a:cubicBezTo>
                          <a:pt x="430692" y="462587"/>
                          <a:pt x="451423" y="422040"/>
                          <a:pt x="474898" y="382102"/>
                        </a:cubicBezTo>
                        <a:cubicBezTo>
                          <a:pt x="488008" y="359999"/>
                          <a:pt x="501422" y="335914"/>
                          <a:pt x="506757" y="308171"/>
                        </a:cubicBezTo>
                        <a:cubicBezTo>
                          <a:pt x="512093" y="280885"/>
                          <a:pt x="511178" y="243843"/>
                          <a:pt x="501575" y="208630"/>
                        </a:cubicBezTo>
                        <a:cubicBezTo>
                          <a:pt x="484654" y="146894"/>
                          <a:pt x="446850" y="104517"/>
                          <a:pt x="403254" y="76926"/>
                        </a:cubicBezTo>
                        <a:cubicBezTo>
                          <a:pt x="381456" y="63207"/>
                          <a:pt x="357371" y="52994"/>
                          <a:pt x="328256" y="46592"/>
                        </a:cubicBezTo>
                        <a:cubicBezTo>
                          <a:pt x="301427" y="40799"/>
                          <a:pt x="265605" y="38818"/>
                          <a:pt x="230545" y="45982"/>
                        </a:cubicBezTo>
                        <a:cubicBezTo>
                          <a:pt x="161187" y="60311"/>
                          <a:pt x="114999" y="96438"/>
                          <a:pt x="83140" y="140339"/>
                        </a:cubicBezTo>
                        <a:cubicBezTo>
                          <a:pt x="67287" y="162138"/>
                          <a:pt x="55549" y="187289"/>
                          <a:pt x="48232" y="215642"/>
                        </a:cubicBezTo>
                        <a:cubicBezTo>
                          <a:pt x="40763" y="244910"/>
                          <a:pt x="38781" y="276921"/>
                          <a:pt x="46098" y="315030"/>
                        </a:cubicBezTo>
                        <a:cubicBezTo>
                          <a:pt x="53110" y="351920"/>
                          <a:pt x="66372" y="379358"/>
                          <a:pt x="84055" y="401156"/>
                        </a:cubicBezTo>
                        <a:cubicBezTo>
                          <a:pt x="101737" y="422954"/>
                          <a:pt x="122621" y="438808"/>
                          <a:pt x="143199" y="458777"/>
                        </a:cubicBezTo>
                        <a:cubicBezTo>
                          <a:pt x="161492" y="476459"/>
                          <a:pt x="180241" y="499477"/>
                          <a:pt x="193198" y="528287"/>
                        </a:cubicBezTo>
                        <a:cubicBezTo>
                          <a:pt x="199448" y="542464"/>
                          <a:pt x="202344" y="561213"/>
                          <a:pt x="209356" y="575237"/>
                        </a:cubicBezTo>
                        <a:cubicBezTo>
                          <a:pt x="214234" y="585145"/>
                          <a:pt x="221704" y="592767"/>
                          <a:pt x="229325" y="600084"/>
                        </a:cubicBezTo>
                        <a:cubicBezTo>
                          <a:pt x="231917" y="602523"/>
                          <a:pt x="234813" y="606334"/>
                          <a:pt x="237252" y="606639"/>
                        </a:cubicBezTo>
                        <a:cubicBezTo>
                          <a:pt x="241063" y="607249"/>
                          <a:pt x="247008" y="605114"/>
                          <a:pt x="251581" y="604352"/>
                        </a:cubicBezTo>
                        <a:cubicBezTo>
                          <a:pt x="266824" y="601913"/>
                          <a:pt x="281458" y="599627"/>
                          <a:pt x="295939" y="597340"/>
                        </a:cubicBezTo>
                        <a:cubicBezTo>
                          <a:pt x="281153" y="538195"/>
                          <a:pt x="255239" y="492008"/>
                          <a:pt x="225972" y="451612"/>
                        </a:cubicBezTo>
                        <a:cubicBezTo>
                          <a:pt x="211338" y="431186"/>
                          <a:pt x="196704" y="411522"/>
                          <a:pt x="180851" y="392772"/>
                        </a:cubicBezTo>
                        <a:cubicBezTo>
                          <a:pt x="164998" y="374023"/>
                          <a:pt x="149449" y="355425"/>
                          <a:pt x="132681" y="337591"/>
                        </a:cubicBezTo>
                        <a:cubicBezTo>
                          <a:pt x="127498" y="337896"/>
                          <a:pt x="122773" y="336371"/>
                          <a:pt x="122011" y="331036"/>
                        </a:cubicBezTo>
                        <a:cubicBezTo>
                          <a:pt x="121249" y="326310"/>
                          <a:pt x="125364" y="323109"/>
                          <a:pt x="127651" y="320518"/>
                        </a:cubicBezTo>
                        <a:cubicBezTo>
                          <a:pt x="130852" y="317164"/>
                          <a:pt x="133748" y="313963"/>
                          <a:pt x="135882" y="311524"/>
                        </a:cubicBezTo>
                        <a:cubicBezTo>
                          <a:pt x="141065" y="305579"/>
                          <a:pt x="148535" y="298110"/>
                          <a:pt x="149754" y="291403"/>
                        </a:cubicBezTo>
                        <a:cubicBezTo>
                          <a:pt x="150669" y="286220"/>
                          <a:pt x="149754" y="279208"/>
                          <a:pt x="151278" y="272348"/>
                        </a:cubicBezTo>
                        <a:cubicBezTo>
                          <a:pt x="152498" y="266861"/>
                          <a:pt x="154632" y="259544"/>
                          <a:pt x="161034" y="258934"/>
                        </a:cubicBezTo>
                        <a:cubicBezTo>
                          <a:pt x="164693" y="258477"/>
                          <a:pt x="169266" y="262593"/>
                          <a:pt x="170638" y="267013"/>
                        </a:cubicBezTo>
                        <a:cubicBezTo>
                          <a:pt x="172467" y="272958"/>
                          <a:pt x="171095" y="278293"/>
                          <a:pt x="169875" y="282714"/>
                        </a:cubicBezTo>
                        <a:cubicBezTo>
                          <a:pt x="168809" y="286982"/>
                          <a:pt x="165912" y="291403"/>
                          <a:pt x="165607" y="295823"/>
                        </a:cubicBezTo>
                        <a:cubicBezTo>
                          <a:pt x="164845" y="306189"/>
                          <a:pt x="170028" y="330883"/>
                          <a:pt x="177650" y="331036"/>
                        </a:cubicBezTo>
                        <a:cubicBezTo>
                          <a:pt x="182375" y="331036"/>
                          <a:pt x="185119" y="326920"/>
                          <a:pt x="187558" y="324481"/>
                        </a:cubicBezTo>
                        <a:cubicBezTo>
                          <a:pt x="190607" y="321432"/>
                          <a:pt x="193198" y="319756"/>
                          <a:pt x="194875" y="315945"/>
                        </a:cubicBezTo>
                        <a:cubicBezTo>
                          <a:pt x="187558" y="293842"/>
                          <a:pt x="193808" y="269605"/>
                          <a:pt x="208746" y="259086"/>
                        </a:cubicBezTo>
                        <a:cubicBezTo>
                          <a:pt x="217130" y="253294"/>
                          <a:pt x="230697" y="251922"/>
                          <a:pt x="239996" y="256800"/>
                        </a:cubicBezTo>
                        <a:cubicBezTo>
                          <a:pt x="240301" y="257410"/>
                          <a:pt x="242587" y="259544"/>
                          <a:pt x="242435" y="257410"/>
                        </a:cubicBezTo>
                        <a:cubicBezTo>
                          <a:pt x="241215" y="241099"/>
                          <a:pt x="241520" y="223569"/>
                          <a:pt x="242435" y="208783"/>
                        </a:cubicBezTo>
                        <a:cubicBezTo>
                          <a:pt x="243044" y="199637"/>
                          <a:pt x="243502" y="184851"/>
                          <a:pt x="254629" y="184393"/>
                        </a:cubicBezTo>
                        <a:cubicBezTo>
                          <a:pt x="264385" y="183936"/>
                          <a:pt x="265605" y="203295"/>
                          <a:pt x="264690" y="213508"/>
                        </a:cubicBezTo>
                        <a:cubicBezTo>
                          <a:pt x="263928" y="223721"/>
                          <a:pt x="261032" y="234544"/>
                          <a:pt x="259660" y="245062"/>
                        </a:cubicBezTo>
                        <a:cubicBezTo>
                          <a:pt x="257983" y="257257"/>
                          <a:pt x="258440" y="267165"/>
                          <a:pt x="259660" y="280275"/>
                        </a:cubicBezTo>
                        <a:cubicBezTo>
                          <a:pt x="260727" y="290488"/>
                          <a:pt x="263471" y="310762"/>
                          <a:pt x="270788" y="312439"/>
                        </a:cubicBezTo>
                        <a:cubicBezTo>
                          <a:pt x="275513" y="313506"/>
                          <a:pt x="279019" y="309390"/>
                          <a:pt x="283440" y="307713"/>
                        </a:cubicBezTo>
                        <a:cubicBezTo>
                          <a:pt x="268806" y="289573"/>
                          <a:pt x="270330" y="258934"/>
                          <a:pt x="285726" y="247197"/>
                        </a:cubicBezTo>
                        <a:cubicBezTo>
                          <a:pt x="299293" y="236983"/>
                          <a:pt x="319110" y="239422"/>
                          <a:pt x="327341" y="252074"/>
                        </a:cubicBezTo>
                        <a:cubicBezTo>
                          <a:pt x="338011" y="268385"/>
                          <a:pt x="327494" y="286220"/>
                          <a:pt x="319567" y="295518"/>
                        </a:cubicBezTo>
                        <a:cubicBezTo>
                          <a:pt x="316976" y="298415"/>
                          <a:pt x="313927" y="300701"/>
                          <a:pt x="312250" y="304055"/>
                        </a:cubicBezTo>
                        <a:cubicBezTo>
                          <a:pt x="324140" y="306341"/>
                          <a:pt x="341670" y="302988"/>
                          <a:pt x="346853" y="293994"/>
                        </a:cubicBezTo>
                        <a:cubicBezTo>
                          <a:pt x="342280" y="288811"/>
                          <a:pt x="339079" y="280885"/>
                          <a:pt x="338621" y="271434"/>
                        </a:cubicBezTo>
                        <a:cubicBezTo>
                          <a:pt x="337707" y="250398"/>
                          <a:pt x="355694" y="229057"/>
                          <a:pt x="377340" y="232258"/>
                        </a:cubicBezTo>
                        <a:cubicBezTo>
                          <a:pt x="382065" y="233020"/>
                          <a:pt x="385876" y="235459"/>
                          <a:pt x="391059" y="237898"/>
                        </a:cubicBezTo>
                        <a:cubicBezTo>
                          <a:pt x="391974" y="231953"/>
                          <a:pt x="392888" y="225093"/>
                          <a:pt x="399443" y="224179"/>
                        </a:cubicBezTo>
                        <a:cubicBezTo>
                          <a:pt x="403254" y="223721"/>
                          <a:pt x="408437" y="227228"/>
                          <a:pt x="409809" y="231801"/>
                        </a:cubicBezTo>
                        <a:cubicBezTo>
                          <a:pt x="411638" y="237898"/>
                          <a:pt x="408589" y="244758"/>
                          <a:pt x="407217" y="250093"/>
                        </a:cubicBezTo>
                        <a:cubicBezTo>
                          <a:pt x="405693" y="255885"/>
                          <a:pt x="403254" y="261830"/>
                          <a:pt x="405083" y="268842"/>
                        </a:cubicBezTo>
                        <a:cubicBezTo>
                          <a:pt x="406760" y="274940"/>
                          <a:pt x="414229" y="284086"/>
                          <a:pt x="419564" y="284391"/>
                        </a:cubicBezTo>
                        <a:cubicBezTo>
                          <a:pt x="426424" y="285000"/>
                          <a:pt x="431759" y="278446"/>
                          <a:pt x="437552" y="278751"/>
                        </a:cubicBezTo>
                        <a:cubicBezTo>
                          <a:pt x="445173" y="279360"/>
                          <a:pt x="445173" y="287439"/>
                          <a:pt x="442277" y="291250"/>
                        </a:cubicBezTo>
                        <a:cubicBezTo>
                          <a:pt x="441058" y="292927"/>
                          <a:pt x="439533" y="293994"/>
                          <a:pt x="438466" y="295976"/>
                        </a:cubicBezTo>
                        <a:cubicBezTo>
                          <a:pt x="435570" y="300854"/>
                          <a:pt x="433436" y="306799"/>
                          <a:pt x="430997" y="312286"/>
                        </a:cubicBezTo>
                        <a:cubicBezTo>
                          <a:pt x="423528" y="328902"/>
                          <a:pt x="415754" y="344908"/>
                          <a:pt x="408589" y="361675"/>
                        </a:cubicBezTo>
                        <a:cubicBezTo>
                          <a:pt x="380388" y="427222"/>
                          <a:pt x="350816" y="502830"/>
                          <a:pt x="356761" y="587737"/>
                        </a:cubicBezTo>
                        <a:cubicBezTo>
                          <a:pt x="372157" y="585298"/>
                          <a:pt x="386029" y="583011"/>
                          <a:pt x="401120" y="580725"/>
                        </a:cubicBezTo>
                        <a:close/>
                        <a:moveTo>
                          <a:pt x="313622" y="278293"/>
                        </a:moveTo>
                        <a:cubicBezTo>
                          <a:pt x="315603" y="274787"/>
                          <a:pt x="317280" y="268842"/>
                          <a:pt x="315908" y="263660"/>
                        </a:cubicBezTo>
                        <a:cubicBezTo>
                          <a:pt x="313165" y="253599"/>
                          <a:pt x="298531" y="254818"/>
                          <a:pt x="292738" y="261830"/>
                        </a:cubicBezTo>
                        <a:cubicBezTo>
                          <a:pt x="286489" y="269452"/>
                          <a:pt x="287403" y="289116"/>
                          <a:pt x="295634" y="297653"/>
                        </a:cubicBezTo>
                        <a:cubicBezTo>
                          <a:pt x="301884" y="291250"/>
                          <a:pt x="309049" y="286677"/>
                          <a:pt x="313622" y="278293"/>
                        </a:cubicBezTo>
                        <a:close/>
                        <a:moveTo>
                          <a:pt x="214386" y="274330"/>
                        </a:moveTo>
                        <a:cubicBezTo>
                          <a:pt x="203564" y="286068"/>
                          <a:pt x="204021" y="323109"/>
                          <a:pt x="224905" y="323567"/>
                        </a:cubicBezTo>
                        <a:cubicBezTo>
                          <a:pt x="226429" y="323567"/>
                          <a:pt x="228106" y="323567"/>
                          <a:pt x="229783" y="322804"/>
                        </a:cubicBezTo>
                        <a:cubicBezTo>
                          <a:pt x="239843" y="319298"/>
                          <a:pt x="246093" y="299482"/>
                          <a:pt x="243654" y="286220"/>
                        </a:cubicBezTo>
                        <a:cubicBezTo>
                          <a:pt x="241520" y="274330"/>
                          <a:pt x="231612" y="266403"/>
                          <a:pt x="220027" y="270824"/>
                        </a:cubicBezTo>
                        <a:cubicBezTo>
                          <a:pt x="217588" y="271739"/>
                          <a:pt x="215606" y="272806"/>
                          <a:pt x="214234" y="274482"/>
                        </a:cubicBezTo>
                        <a:close/>
                        <a:moveTo>
                          <a:pt x="358743" y="285000"/>
                        </a:moveTo>
                        <a:cubicBezTo>
                          <a:pt x="360877" y="287592"/>
                          <a:pt x="365755" y="290336"/>
                          <a:pt x="370175" y="290945"/>
                        </a:cubicBezTo>
                        <a:cubicBezTo>
                          <a:pt x="373986" y="291555"/>
                          <a:pt x="381761" y="291860"/>
                          <a:pt x="385876" y="288964"/>
                        </a:cubicBezTo>
                        <a:cubicBezTo>
                          <a:pt x="389230" y="286525"/>
                          <a:pt x="390297" y="279360"/>
                          <a:pt x="389840" y="273720"/>
                        </a:cubicBezTo>
                        <a:cubicBezTo>
                          <a:pt x="388925" y="261068"/>
                          <a:pt x="383132" y="250398"/>
                          <a:pt x="375206" y="247654"/>
                        </a:cubicBezTo>
                        <a:cubicBezTo>
                          <a:pt x="355847" y="247654"/>
                          <a:pt x="348225" y="272653"/>
                          <a:pt x="358743" y="285153"/>
                        </a:cubicBezTo>
                        <a:close/>
                        <a:moveTo>
                          <a:pt x="140303" y="331036"/>
                        </a:moveTo>
                        <a:cubicBezTo>
                          <a:pt x="173686" y="367620"/>
                          <a:pt x="206307" y="404662"/>
                          <a:pt x="235270" y="446734"/>
                        </a:cubicBezTo>
                        <a:cubicBezTo>
                          <a:pt x="264081" y="488806"/>
                          <a:pt x="291519" y="535299"/>
                          <a:pt x="306153" y="595968"/>
                        </a:cubicBezTo>
                        <a:cubicBezTo>
                          <a:pt x="319567" y="593834"/>
                          <a:pt x="332981" y="591700"/>
                          <a:pt x="346395" y="589566"/>
                        </a:cubicBezTo>
                        <a:cubicBezTo>
                          <a:pt x="341213" y="529506"/>
                          <a:pt x="355084" y="479813"/>
                          <a:pt x="369871" y="433625"/>
                        </a:cubicBezTo>
                        <a:cubicBezTo>
                          <a:pt x="384809" y="386980"/>
                          <a:pt x="405388" y="344298"/>
                          <a:pt x="424900" y="300701"/>
                        </a:cubicBezTo>
                        <a:cubicBezTo>
                          <a:pt x="425357" y="300396"/>
                          <a:pt x="426272" y="298720"/>
                          <a:pt x="424747" y="299329"/>
                        </a:cubicBezTo>
                        <a:cubicBezTo>
                          <a:pt x="413315" y="302073"/>
                          <a:pt x="408437" y="295976"/>
                          <a:pt x="402034" y="291860"/>
                        </a:cubicBezTo>
                        <a:cubicBezTo>
                          <a:pt x="399290" y="306494"/>
                          <a:pt x="371547" y="309847"/>
                          <a:pt x="359353" y="303750"/>
                        </a:cubicBezTo>
                        <a:cubicBezTo>
                          <a:pt x="353560" y="311219"/>
                          <a:pt x="343347" y="317774"/>
                          <a:pt x="330695" y="319756"/>
                        </a:cubicBezTo>
                        <a:cubicBezTo>
                          <a:pt x="318500" y="321585"/>
                          <a:pt x="306458" y="318993"/>
                          <a:pt x="297616" y="316250"/>
                        </a:cubicBezTo>
                        <a:cubicBezTo>
                          <a:pt x="290604" y="322195"/>
                          <a:pt x="275513" y="331950"/>
                          <a:pt x="264081" y="327530"/>
                        </a:cubicBezTo>
                        <a:cubicBezTo>
                          <a:pt x="259202" y="325701"/>
                          <a:pt x="257678" y="321432"/>
                          <a:pt x="254172" y="317164"/>
                        </a:cubicBezTo>
                        <a:cubicBezTo>
                          <a:pt x="250514" y="326615"/>
                          <a:pt x="242892" y="336676"/>
                          <a:pt x="230088" y="338810"/>
                        </a:cubicBezTo>
                        <a:cubicBezTo>
                          <a:pt x="219112" y="340639"/>
                          <a:pt x="210881" y="335457"/>
                          <a:pt x="203411" y="330274"/>
                        </a:cubicBezTo>
                        <a:cubicBezTo>
                          <a:pt x="197161" y="335761"/>
                          <a:pt x="193351" y="343078"/>
                          <a:pt x="184357" y="345670"/>
                        </a:cubicBezTo>
                        <a:cubicBezTo>
                          <a:pt x="165150" y="351310"/>
                          <a:pt x="155851" y="337286"/>
                          <a:pt x="152498" y="318231"/>
                        </a:cubicBezTo>
                        <a:cubicBezTo>
                          <a:pt x="152498" y="317926"/>
                          <a:pt x="152498" y="317622"/>
                          <a:pt x="151888" y="317774"/>
                        </a:cubicBezTo>
                        <a:cubicBezTo>
                          <a:pt x="149297" y="323109"/>
                          <a:pt x="143352" y="326005"/>
                          <a:pt x="140303" y="33103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47" name="Freeform: Shape 46">
                    <a:extLst>
                      <a:ext uri="{FF2B5EF4-FFF2-40B4-BE49-F238E27FC236}">
                        <a16:creationId xmlns:a16="http://schemas.microsoft.com/office/drawing/2014/main" id="{F26C6649-F08D-B70B-FB4C-AE8C64B1B9D2}"/>
                      </a:ext>
                    </a:extLst>
                  </p:cNvPr>
                  <p:cNvSpPr/>
                  <p:nvPr/>
                </p:nvSpPr>
                <p:spPr>
                  <a:xfrm>
                    <a:off x="2727608" y="2662647"/>
                    <a:ext cx="208815" cy="59095"/>
                  </a:xfrm>
                  <a:custGeom>
                    <a:avLst/>
                    <a:gdLst>
                      <a:gd name="connsiteX0" fmla="*/ 10700 w 208815"/>
                      <a:gd name="connsiteY0" fmla="*/ 29118 h 59095"/>
                      <a:gd name="connsiteX1" fmla="*/ 58413 w 208815"/>
                      <a:gd name="connsiteY1" fmla="*/ 21039 h 59095"/>
                      <a:gd name="connsiteX2" fmla="*/ 153227 w 208815"/>
                      <a:gd name="connsiteY2" fmla="*/ 6101 h 59095"/>
                      <a:gd name="connsiteX3" fmla="*/ 177007 w 208815"/>
                      <a:gd name="connsiteY3" fmla="*/ 2290 h 59095"/>
                      <a:gd name="connsiteX4" fmla="*/ 198806 w 208815"/>
                      <a:gd name="connsiteY4" fmla="*/ 766 h 59095"/>
                      <a:gd name="connsiteX5" fmla="*/ 208714 w 208815"/>
                      <a:gd name="connsiteY5" fmla="*/ 13875 h 59095"/>
                      <a:gd name="connsiteX6" fmla="*/ 201854 w 208815"/>
                      <a:gd name="connsiteY6" fmla="*/ 28661 h 59095"/>
                      <a:gd name="connsiteX7" fmla="*/ 178684 w 208815"/>
                      <a:gd name="connsiteY7" fmla="*/ 33234 h 59095"/>
                      <a:gd name="connsiteX8" fmla="*/ 34176 w 208815"/>
                      <a:gd name="connsiteY8" fmla="*/ 56100 h 59095"/>
                      <a:gd name="connsiteX9" fmla="*/ 11158 w 208815"/>
                      <a:gd name="connsiteY9" fmla="*/ 58843 h 59095"/>
                      <a:gd name="connsiteX10" fmla="*/ 9634 w 208815"/>
                      <a:gd name="connsiteY10" fmla="*/ 29271 h 59095"/>
                      <a:gd name="connsiteX11" fmla="*/ 10548 w 208815"/>
                      <a:gd name="connsiteY11" fmla="*/ 29271 h 590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08815" h="59095">
                        <a:moveTo>
                          <a:pt x="10700" y="29118"/>
                        </a:moveTo>
                        <a:cubicBezTo>
                          <a:pt x="23658" y="24850"/>
                          <a:pt x="43627" y="23478"/>
                          <a:pt x="58413" y="21039"/>
                        </a:cubicBezTo>
                        <a:cubicBezTo>
                          <a:pt x="88900" y="16162"/>
                          <a:pt x="120606" y="11284"/>
                          <a:pt x="153227" y="6101"/>
                        </a:cubicBezTo>
                        <a:cubicBezTo>
                          <a:pt x="163288" y="4424"/>
                          <a:pt x="169843" y="3509"/>
                          <a:pt x="177007" y="2290"/>
                        </a:cubicBezTo>
                        <a:cubicBezTo>
                          <a:pt x="186611" y="766"/>
                          <a:pt x="193470" y="-1064"/>
                          <a:pt x="198806" y="766"/>
                        </a:cubicBezTo>
                        <a:cubicBezTo>
                          <a:pt x="203531" y="2290"/>
                          <a:pt x="207952" y="7473"/>
                          <a:pt x="208714" y="13875"/>
                        </a:cubicBezTo>
                        <a:cubicBezTo>
                          <a:pt x="209476" y="20430"/>
                          <a:pt x="205818" y="26375"/>
                          <a:pt x="201854" y="28661"/>
                        </a:cubicBezTo>
                        <a:cubicBezTo>
                          <a:pt x="197434" y="31253"/>
                          <a:pt x="187220" y="32015"/>
                          <a:pt x="178684" y="33234"/>
                        </a:cubicBezTo>
                        <a:cubicBezTo>
                          <a:pt x="129905" y="41008"/>
                          <a:pt x="84174" y="48173"/>
                          <a:pt x="34176" y="56100"/>
                        </a:cubicBezTo>
                        <a:cubicBezTo>
                          <a:pt x="26401" y="57319"/>
                          <a:pt x="16188" y="59910"/>
                          <a:pt x="11158" y="58843"/>
                        </a:cubicBezTo>
                        <a:cubicBezTo>
                          <a:pt x="-2256" y="55795"/>
                          <a:pt x="-4543" y="33844"/>
                          <a:pt x="9634" y="29271"/>
                        </a:cubicBezTo>
                        <a:cubicBezTo>
                          <a:pt x="9938" y="29271"/>
                          <a:pt x="10243" y="29271"/>
                          <a:pt x="10548" y="2927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48" name="Freeform: Shape 47">
                    <a:extLst>
                      <a:ext uri="{FF2B5EF4-FFF2-40B4-BE49-F238E27FC236}">
                        <a16:creationId xmlns:a16="http://schemas.microsoft.com/office/drawing/2014/main" id="{9482E0CE-0092-A5BA-B107-249B4A13955A}"/>
                      </a:ext>
                    </a:extLst>
                  </p:cNvPr>
                  <p:cNvSpPr/>
                  <p:nvPr/>
                </p:nvSpPr>
                <p:spPr>
                  <a:xfrm>
                    <a:off x="2734558" y="2705895"/>
                    <a:ext cx="208704" cy="59157"/>
                  </a:xfrm>
                  <a:custGeom>
                    <a:avLst/>
                    <a:gdLst>
                      <a:gd name="connsiteX0" fmla="*/ 9695 w 208704"/>
                      <a:gd name="connsiteY0" fmla="*/ 29467 h 59157"/>
                      <a:gd name="connsiteX1" fmla="*/ 33780 w 208704"/>
                      <a:gd name="connsiteY1" fmla="*/ 25199 h 59157"/>
                      <a:gd name="connsiteX2" fmla="*/ 152374 w 208704"/>
                      <a:gd name="connsiteY2" fmla="*/ 6450 h 59157"/>
                      <a:gd name="connsiteX3" fmla="*/ 176154 w 208704"/>
                      <a:gd name="connsiteY3" fmla="*/ 2639 h 59157"/>
                      <a:gd name="connsiteX4" fmla="*/ 198258 w 208704"/>
                      <a:gd name="connsiteY4" fmla="*/ 505 h 59157"/>
                      <a:gd name="connsiteX5" fmla="*/ 208623 w 208704"/>
                      <a:gd name="connsiteY5" fmla="*/ 14071 h 59157"/>
                      <a:gd name="connsiteX6" fmla="*/ 202221 w 208704"/>
                      <a:gd name="connsiteY6" fmla="*/ 28400 h 59157"/>
                      <a:gd name="connsiteX7" fmla="*/ 179203 w 208704"/>
                      <a:gd name="connsiteY7" fmla="*/ 33431 h 59157"/>
                      <a:gd name="connsiteX8" fmla="*/ 33780 w 208704"/>
                      <a:gd name="connsiteY8" fmla="*/ 56448 h 59157"/>
                      <a:gd name="connsiteX9" fmla="*/ 10762 w 208704"/>
                      <a:gd name="connsiteY9" fmla="*/ 58735 h 59157"/>
                      <a:gd name="connsiteX10" fmla="*/ 9848 w 208704"/>
                      <a:gd name="connsiteY10" fmla="*/ 29620 h 59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08704" h="59157">
                        <a:moveTo>
                          <a:pt x="9695" y="29467"/>
                        </a:moveTo>
                        <a:cubicBezTo>
                          <a:pt x="15640" y="27333"/>
                          <a:pt x="26311" y="26266"/>
                          <a:pt x="33780" y="25199"/>
                        </a:cubicBezTo>
                        <a:cubicBezTo>
                          <a:pt x="73565" y="18949"/>
                          <a:pt x="111674" y="12852"/>
                          <a:pt x="152374" y="6450"/>
                        </a:cubicBezTo>
                        <a:cubicBezTo>
                          <a:pt x="162435" y="4925"/>
                          <a:pt x="169295" y="3706"/>
                          <a:pt x="176154" y="2639"/>
                        </a:cubicBezTo>
                        <a:cubicBezTo>
                          <a:pt x="185148" y="1267"/>
                          <a:pt x="193075" y="-1020"/>
                          <a:pt x="198258" y="505"/>
                        </a:cubicBezTo>
                        <a:cubicBezTo>
                          <a:pt x="202221" y="1724"/>
                          <a:pt x="207861" y="6297"/>
                          <a:pt x="208623" y="14071"/>
                        </a:cubicBezTo>
                        <a:cubicBezTo>
                          <a:pt x="209233" y="19559"/>
                          <a:pt x="206337" y="25504"/>
                          <a:pt x="202221" y="28400"/>
                        </a:cubicBezTo>
                        <a:cubicBezTo>
                          <a:pt x="197953" y="31297"/>
                          <a:pt x="187435" y="32059"/>
                          <a:pt x="179203" y="33431"/>
                        </a:cubicBezTo>
                        <a:cubicBezTo>
                          <a:pt x="130271" y="41205"/>
                          <a:pt x="83474" y="48674"/>
                          <a:pt x="33780" y="56448"/>
                        </a:cubicBezTo>
                        <a:cubicBezTo>
                          <a:pt x="25244" y="57820"/>
                          <a:pt x="15335" y="60107"/>
                          <a:pt x="10762" y="58735"/>
                        </a:cubicBezTo>
                        <a:cubicBezTo>
                          <a:pt x="-2805" y="54772"/>
                          <a:pt x="-4024" y="34345"/>
                          <a:pt x="9848" y="2962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49" name="Freeform: Shape 48">
                    <a:extLst>
                      <a:ext uri="{FF2B5EF4-FFF2-40B4-BE49-F238E27FC236}">
                        <a16:creationId xmlns:a16="http://schemas.microsoft.com/office/drawing/2014/main" id="{AB5866AE-B2DC-8BBE-C8A0-0C809CFACC79}"/>
                      </a:ext>
                    </a:extLst>
                  </p:cNvPr>
                  <p:cNvSpPr/>
                  <p:nvPr/>
                </p:nvSpPr>
                <p:spPr>
                  <a:xfrm>
                    <a:off x="2756509" y="2750924"/>
                    <a:ext cx="178621" cy="55312"/>
                  </a:xfrm>
                  <a:custGeom>
                    <a:avLst/>
                    <a:gdLst>
                      <a:gd name="connsiteX0" fmla="*/ 8475 w 178621"/>
                      <a:gd name="connsiteY0" fmla="*/ 25291 h 55312"/>
                      <a:gd name="connsiteX1" fmla="*/ 48566 w 178621"/>
                      <a:gd name="connsiteY1" fmla="*/ 18431 h 55312"/>
                      <a:gd name="connsiteX2" fmla="*/ 147496 w 178621"/>
                      <a:gd name="connsiteY2" fmla="*/ 2730 h 55312"/>
                      <a:gd name="connsiteX3" fmla="*/ 166856 w 178621"/>
                      <a:gd name="connsiteY3" fmla="*/ 139 h 55312"/>
                      <a:gd name="connsiteX4" fmla="*/ 177679 w 178621"/>
                      <a:gd name="connsiteY4" fmla="*/ 10352 h 55312"/>
                      <a:gd name="connsiteX5" fmla="*/ 171581 w 178621"/>
                      <a:gd name="connsiteY5" fmla="*/ 29711 h 55312"/>
                      <a:gd name="connsiteX6" fmla="*/ 151917 w 178621"/>
                      <a:gd name="connsiteY6" fmla="*/ 33370 h 55312"/>
                      <a:gd name="connsiteX7" fmla="*/ 31188 w 178621"/>
                      <a:gd name="connsiteY7" fmla="*/ 52424 h 55312"/>
                      <a:gd name="connsiteX8" fmla="*/ 11372 w 178621"/>
                      <a:gd name="connsiteY8" fmla="*/ 55168 h 55312"/>
                      <a:gd name="connsiteX9" fmla="*/ 8475 w 178621"/>
                      <a:gd name="connsiteY9" fmla="*/ 25291 h 553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78621" h="55312">
                        <a:moveTo>
                          <a:pt x="8475" y="25291"/>
                        </a:moveTo>
                        <a:cubicBezTo>
                          <a:pt x="18536" y="21480"/>
                          <a:pt x="36524" y="20413"/>
                          <a:pt x="48566" y="18431"/>
                        </a:cubicBezTo>
                        <a:cubicBezTo>
                          <a:pt x="81797" y="13096"/>
                          <a:pt x="113351" y="8218"/>
                          <a:pt x="147496" y="2730"/>
                        </a:cubicBezTo>
                        <a:cubicBezTo>
                          <a:pt x="152679" y="1968"/>
                          <a:pt x="162435" y="-623"/>
                          <a:pt x="166856" y="139"/>
                        </a:cubicBezTo>
                        <a:cubicBezTo>
                          <a:pt x="171886" y="901"/>
                          <a:pt x="176459" y="6694"/>
                          <a:pt x="177679" y="10352"/>
                        </a:cubicBezTo>
                        <a:cubicBezTo>
                          <a:pt x="180575" y="19346"/>
                          <a:pt x="176307" y="27272"/>
                          <a:pt x="171581" y="29711"/>
                        </a:cubicBezTo>
                        <a:cubicBezTo>
                          <a:pt x="167465" y="31845"/>
                          <a:pt x="159234" y="32150"/>
                          <a:pt x="151917" y="33370"/>
                        </a:cubicBezTo>
                        <a:cubicBezTo>
                          <a:pt x="110455" y="39924"/>
                          <a:pt x="73108" y="45869"/>
                          <a:pt x="31188" y="52424"/>
                        </a:cubicBezTo>
                        <a:cubicBezTo>
                          <a:pt x="24329" y="53491"/>
                          <a:pt x="16250" y="55930"/>
                          <a:pt x="11372" y="55168"/>
                        </a:cubicBezTo>
                        <a:cubicBezTo>
                          <a:pt x="-671" y="53339"/>
                          <a:pt x="-5396" y="30626"/>
                          <a:pt x="8475" y="252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50" name="Freeform: Shape 49">
                    <a:extLst>
                      <a:ext uri="{FF2B5EF4-FFF2-40B4-BE49-F238E27FC236}">
                        <a16:creationId xmlns:a16="http://schemas.microsoft.com/office/drawing/2014/main" id="{9376B2D1-0651-EBF1-E2F5-1DC6FFE31AA8}"/>
                      </a:ext>
                    </a:extLst>
                  </p:cNvPr>
                  <p:cNvSpPr/>
                  <p:nvPr/>
                </p:nvSpPr>
                <p:spPr>
                  <a:xfrm>
                    <a:off x="2800773" y="2800246"/>
                    <a:ext cx="103377" cy="42542"/>
                  </a:xfrm>
                  <a:custGeom>
                    <a:avLst/>
                    <a:gdLst>
                      <a:gd name="connsiteX0" fmla="*/ 11771 w 103377"/>
                      <a:gd name="connsiteY0" fmla="*/ 12401 h 42542"/>
                      <a:gd name="connsiteX1" fmla="*/ 52929 w 103377"/>
                      <a:gd name="connsiteY1" fmla="*/ 5389 h 42542"/>
                      <a:gd name="connsiteX2" fmla="*/ 73050 w 103377"/>
                      <a:gd name="connsiteY2" fmla="*/ 2188 h 42542"/>
                      <a:gd name="connsiteX3" fmla="*/ 92105 w 103377"/>
                      <a:gd name="connsiteY3" fmla="*/ 511 h 42542"/>
                      <a:gd name="connsiteX4" fmla="*/ 96525 w 103377"/>
                      <a:gd name="connsiteY4" fmla="*/ 28711 h 42542"/>
                      <a:gd name="connsiteX5" fmla="*/ 75642 w 103377"/>
                      <a:gd name="connsiteY5" fmla="*/ 32979 h 42542"/>
                      <a:gd name="connsiteX6" fmla="*/ 32198 w 103377"/>
                      <a:gd name="connsiteY6" fmla="*/ 39839 h 42542"/>
                      <a:gd name="connsiteX7" fmla="*/ 11466 w 103377"/>
                      <a:gd name="connsiteY7" fmla="*/ 42278 h 42542"/>
                      <a:gd name="connsiteX8" fmla="*/ 34 w 103377"/>
                      <a:gd name="connsiteY8" fmla="*/ 27644 h 42542"/>
                      <a:gd name="connsiteX9" fmla="*/ 11924 w 103377"/>
                      <a:gd name="connsiteY9" fmla="*/ 12401 h 425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3377" h="42542">
                        <a:moveTo>
                          <a:pt x="11771" y="12401"/>
                        </a:moveTo>
                        <a:cubicBezTo>
                          <a:pt x="23356" y="8894"/>
                          <a:pt x="39362" y="7523"/>
                          <a:pt x="52929" y="5389"/>
                        </a:cubicBezTo>
                        <a:cubicBezTo>
                          <a:pt x="59636" y="4322"/>
                          <a:pt x="64514" y="3559"/>
                          <a:pt x="73050" y="2188"/>
                        </a:cubicBezTo>
                        <a:cubicBezTo>
                          <a:pt x="79605" y="1273"/>
                          <a:pt x="86160" y="-1014"/>
                          <a:pt x="92105" y="511"/>
                        </a:cubicBezTo>
                        <a:cubicBezTo>
                          <a:pt x="104757" y="3712"/>
                          <a:pt x="107501" y="22157"/>
                          <a:pt x="96525" y="28711"/>
                        </a:cubicBezTo>
                        <a:cubicBezTo>
                          <a:pt x="92105" y="31455"/>
                          <a:pt x="82806" y="31760"/>
                          <a:pt x="75642" y="32979"/>
                        </a:cubicBezTo>
                        <a:cubicBezTo>
                          <a:pt x="60703" y="35266"/>
                          <a:pt x="47441" y="37400"/>
                          <a:pt x="32198" y="39839"/>
                        </a:cubicBezTo>
                        <a:cubicBezTo>
                          <a:pt x="25643" y="40906"/>
                          <a:pt x="16192" y="43345"/>
                          <a:pt x="11466" y="42278"/>
                        </a:cubicBezTo>
                        <a:cubicBezTo>
                          <a:pt x="5522" y="40906"/>
                          <a:pt x="339" y="34656"/>
                          <a:pt x="34" y="27644"/>
                        </a:cubicBezTo>
                        <a:cubicBezTo>
                          <a:pt x="-576" y="17583"/>
                          <a:pt x="7198" y="13925"/>
                          <a:pt x="11924" y="1240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</p:grpSp>
            <p:grpSp>
              <p:nvGrpSpPr>
                <p:cNvPr id="32" name="Graphic 4">
                  <a:extLst>
                    <a:ext uri="{FF2B5EF4-FFF2-40B4-BE49-F238E27FC236}">
                      <a16:creationId xmlns:a16="http://schemas.microsoft.com/office/drawing/2014/main" id="{D4E223A4-057C-D42C-1C35-288890CF2950}"/>
                    </a:ext>
                  </a:extLst>
                </p:cNvPr>
                <p:cNvGrpSpPr/>
                <p:nvPr/>
              </p:nvGrpSpPr>
              <p:grpSpPr>
                <a:xfrm>
                  <a:off x="3476642" y="3696565"/>
                  <a:ext cx="550859" cy="811730"/>
                  <a:chOff x="3476642" y="3696565"/>
                  <a:chExt cx="550859" cy="811730"/>
                </a:xfrm>
                <a:solidFill>
                  <a:srgbClr val="FFFFFF"/>
                </a:solidFill>
              </p:grpSpPr>
              <p:sp>
                <p:nvSpPr>
                  <p:cNvPr id="33" name="Freeform: Shape 32">
                    <a:extLst>
                      <a:ext uri="{FF2B5EF4-FFF2-40B4-BE49-F238E27FC236}">
                        <a16:creationId xmlns:a16="http://schemas.microsoft.com/office/drawing/2014/main" id="{5F99E963-6412-FC58-6142-6E14DE4CCF9C}"/>
                      </a:ext>
                    </a:extLst>
                  </p:cNvPr>
                  <p:cNvSpPr/>
                  <p:nvPr/>
                </p:nvSpPr>
                <p:spPr>
                  <a:xfrm>
                    <a:off x="3710053" y="4328307"/>
                    <a:ext cx="208815" cy="59160"/>
                  </a:xfrm>
                  <a:custGeom>
                    <a:avLst/>
                    <a:gdLst>
                      <a:gd name="connsiteX0" fmla="*/ 9634 w 208815"/>
                      <a:gd name="connsiteY0" fmla="*/ 29271 h 59160"/>
                      <a:gd name="connsiteX1" fmla="*/ 11158 w 208815"/>
                      <a:gd name="connsiteY1" fmla="*/ 58843 h 59160"/>
                      <a:gd name="connsiteX2" fmla="*/ 34176 w 208815"/>
                      <a:gd name="connsiteY2" fmla="*/ 56100 h 59160"/>
                      <a:gd name="connsiteX3" fmla="*/ 178684 w 208815"/>
                      <a:gd name="connsiteY3" fmla="*/ 33234 h 59160"/>
                      <a:gd name="connsiteX4" fmla="*/ 201854 w 208815"/>
                      <a:gd name="connsiteY4" fmla="*/ 28661 h 59160"/>
                      <a:gd name="connsiteX5" fmla="*/ 208714 w 208815"/>
                      <a:gd name="connsiteY5" fmla="*/ 13875 h 59160"/>
                      <a:gd name="connsiteX6" fmla="*/ 198806 w 208815"/>
                      <a:gd name="connsiteY6" fmla="*/ 766 h 59160"/>
                      <a:gd name="connsiteX7" fmla="*/ 177007 w 208815"/>
                      <a:gd name="connsiteY7" fmla="*/ 2290 h 59160"/>
                      <a:gd name="connsiteX8" fmla="*/ 153227 w 208815"/>
                      <a:gd name="connsiteY8" fmla="*/ 6101 h 59160"/>
                      <a:gd name="connsiteX9" fmla="*/ 58413 w 208815"/>
                      <a:gd name="connsiteY9" fmla="*/ 21039 h 59160"/>
                      <a:gd name="connsiteX10" fmla="*/ 10700 w 208815"/>
                      <a:gd name="connsiteY10" fmla="*/ 29118 h 59160"/>
                      <a:gd name="connsiteX11" fmla="*/ 9786 w 208815"/>
                      <a:gd name="connsiteY11" fmla="*/ 29118 h 591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08815" h="59160">
                        <a:moveTo>
                          <a:pt x="9634" y="29271"/>
                        </a:moveTo>
                        <a:cubicBezTo>
                          <a:pt x="-4543" y="33844"/>
                          <a:pt x="-2256" y="55795"/>
                          <a:pt x="11158" y="58843"/>
                        </a:cubicBezTo>
                        <a:cubicBezTo>
                          <a:pt x="16188" y="60063"/>
                          <a:pt x="26401" y="57471"/>
                          <a:pt x="34176" y="56100"/>
                        </a:cubicBezTo>
                        <a:cubicBezTo>
                          <a:pt x="84174" y="48173"/>
                          <a:pt x="129905" y="40856"/>
                          <a:pt x="178684" y="33234"/>
                        </a:cubicBezTo>
                        <a:cubicBezTo>
                          <a:pt x="187220" y="31862"/>
                          <a:pt x="197434" y="31253"/>
                          <a:pt x="201854" y="28661"/>
                        </a:cubicBezTo>
                        <a:cubicBezTo>
                          <a:pt x="205818" y="26222"/>
                          <a:pt x="209476" y="20430"/>
                          <a:pt x="208714" y="13875"/>
                        </a:cubicBezTo>
                        <a:cubicBezTo>
                          <a:pt x="207952" y="7473"/>
                          <a:pt x="203531" y="2442"/>
                          <a:pt x="198806" y="766"/>
                        </a:cubicBezTo>
                        <a:cubicBezTo>
                          <a:pt x="193470" y="-1064"/>
                          <a:pt x="186611" y="766"/>
                          <a:pt x="177007" y="2290"/>
                        </a:cubicBezTo>
                        <a:cubicBezTo>
                          <a:pt x="169843" y="3357"/>
                          <a:pt x="163288" y="4424"/>
                          <a:pt x="153227" y="6101"/>
                        </a:cubicBezTo>
                        <a:cubicBezTo>
                          <a:pt x="120606" y="11284"/>
                          <a:pt x="88900" y="16314"/>
                          <a:pt x="58413" y="21039"/>
                        </a:cubicBezTo>
                        <a:cubicBezTo>
                          <a:pt x="43474" y="23478"/>
                          <a:pt x="23505" y="24850"/>
                          <a:pt x="10700" y="29118"/>
                        </a:cubicBezTo>
                        <a:cubicBezTo>
                          <a:pt x="10396" y="29118"/>
                          <a:pt x="10091" y="29118"/>
                          <a:pt x="9786" y="2911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34" name="Freeform: Shape 33">
                    <a:extLst>
                      <a:ext uri="{FF2B5EF4-FFF2-40B4-BE49-F238E27FC236}">
                        <a16:creationId xmlns:a16="http://schemas.microsoft.com/office/drawing/2014/main" id="{357E5312-4953-471D-4C54-E49F39D2C067}"/>
                      </a:ext>
                    </a:extLst>
                  </p:cNvPr>
                  <p:cNvSpPr/>
                  <p:nvPr/>
                </p:nvSpPr>
                <p:spPr>
                  <a:xfrm>
                    <a:off x="3716698" y="4371555"/>
                    <a:ext cx="208707" cy="59082"/>
                  </a:xfrm>
                  <a:custGeom>
                    <a:avLst/>
                    <a:gdLst>
                      <a:gd name="connsiteX0" fmla="*/ 10762 w 208707"/>
                      <a:gd name="connsiteY0" fmla="*/ 58735 h 59082"/>
                      <a:gd name="connsiteX1" fmla="*/ 33780 w 208707"/>
                      <a:gd name="connsiteY1" fmla="*/ 56448 h 59082"/>
                      <a:gd name="connsiteX2" fmla="*/ 179203 w 208707"/>
                      <a:gd name="connsiteY2" fmla="*/ 33431 h 59082"/>
                      <a:gd name="connsiteX3" fmla="*/ 202221 w 208707"/>
                      <a:gd name="connsiteY3" fmla="*/ 28400 h 59082"/>
                      <a:gd name="connsiteX4" fmla="*/ 208623 w 208707"/>
                      <a:gd name="connsiteY4" fmla="*/ 14071 h 59082"/>
                      <a:gd name="connsiteX5" fmla="*/ 198258 w 208707"/>
                      <a:gd name="connsiteY5" fmla="*/ 505 h 59082"/>
                      <a:gd name="connsiteX6" fmla="*/ 176155 w 208707"/>
                      <a:gd name="connsiteY6" fmla="*/ 2639 h 59082"/>
                      <a:gd name="connsiteX7" fmla="*/ 152527 w 208707"/>
                      <a:gd name="connsiteY7" fmla="*/ 6450 h 59082"/>
                      <a:gd name="connsiteX8" fmla="*/ 33932 w 208707"/>
                      <a:gd name="connsiteY8" fmla="*/ 25199 h 59082"/>
                      <a:gd name="connsiteX9" fmla="*/ 9848 w 208707"/>
                      <a:gd name="connsiteY9" fmla="*/ 29467 h 59082"/>
                      <a:gd name="connsiteX10" fmla="*/ 10762 w 208707"/>
                      <a:gd name="connsiteY10" fmla="*/ 58735 h 590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08707" h="59082">
                        <a:moveTo>
                          <a:pt x="10762" y="58735"/>
                        </a:moveTo>
                        <a:cubicBezTo>
                          <a:pt x="15488" y="59954"/>
                          <a:pt x="25396" y="57668"/>
                          <a:pt x="33780" y="56448"/>
                        </a:cubicBezTo>
                        <a:cubicBezTo>
                          <a:pt x="83474" y="48522"/>
                          <a:pt x="130119" y="41205"/>
                          <a:pt x="179203" y="33431"/>
                        </a:cubicBezTo>
                        <a:cubicBezTo>
                          <a:pt x="187435" y="32211"/>
                          <a:pt x="197953" y="31296"/>
                          <a:pt x="202221" y="28400"/>
                        </a:cubicBezTo>
                        <a:cubicBezTo>
                          <a:pt x="206489" y="25504"/>
                          <a:pt x="209233" y="19559"/>
                          <a:pt x="208623" y="14071"/>
                        </a:cubicBezTo>
                        <a:cubicBezTo>
                          <a:pt x="207861" y="6297"/>
                          <a:pt x="202221" y="1724"/>
                          <a:pt x="198258" y="505"/>
                        </a:cubicBezTo>
                        <a:cubicBezTo>
                          <a:pt x="193075" y="-1020"/>
                          <a:pt x="185148" y="1267"/>
                          <a:pt x="176155" y="2639"/>
                        </a:cubicBezTo>
                        <a:cubicBezTo>
                          <a:pt x="169447" y="3706"/>
                          <a:pt x="162435" y="4773"/>
                          <a:pt x="152527" y="6450"/>
                        </a:cubicBezTo>
                        <a:cubicBezTo>
                          <a:pt x="111827" y="12852"/>
                          <a:pt x="73718" y="18949"/>
                          <a:pt x="33932" y="25199"/>
                        </a:cubicBezTo>
                        <a:cubicBezTo>
                          <a:pt x="26463" y="26419"/>
                          <a:pt x="15793" y="27333"/>
                          <a:pt x="9848" y="29467"/>
                        </a:cubicBezTo>
                        <a:cubicBezTo>
                          <a:pt x="-4024" y="34345"/>
                          <a:pt x="-2805" y="54772"/>
                          <a:pt x="10762" y="5873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35" name="Freeform: Shape 34">
                    <a:extLst>
                      <a:ext uri="{FF2B5EF4-FFF2-40B4-BE49-F238E27FC236}">
                        <a16:creationId xmlns:a16="http://schemas.microsoft.com/office/drawing/2014/main" id="{8275DF4B-469B-AE5C-D6BD-A067296EEEB1}"/>
                      </a:ext>
                    </a:extLst>
                  </p:cNvPr>
                  <p:cNvSpPr/>
                  <p:nvPr/>
                </p:nvSpPr>
                <p:spPr>
                  <a:xfrm>
                    <a:off x="3738585" y="4416431"/>
                    <a:ext cx="178685" cy="55319"/>
                  </a:xfrm>
                  <a:custGeom>
                    <a:avLst/>
                    <a:gdLst>
                      <a:gd name="connsiteX0" fmla="*/ 11436 w 178685"/>
                      <a:gd name="connsiteY0" fmla="*/ 55168 h 55319"/>
                      <a:gd name="connsiteX1" fmla="*/ 31252 w 178685"/>
                      <a:gd name="connsiteY1" fmla="*/ 52424 h 55319"/>
                      <a:gd name="connsiteX2" fmla="*/ 151981 w 178685"/>
                      <a:gd name="connsiteY2" fmla="*/ 33370 h 55319"/>
                      <a:gd name="connsiteX3" fmla="*/ 171645 w 178685"/>
                      <a:gd name="connsiteY3" fmla="*/ 29711 h 55319"/>
                      <a:gd name="connsiteX4" fmla="*/ 177742 w 178685"/>
                      <a:gd name="connsiteY4" fmla="*/ 10352 h 55319"/>
                      <a:gd name="connsiteX5" fmla="*/ 166920 w 178685"/>
                      <a:gd name="connsiteY5" fmla="*/ 139 h 55319"/>
                      <a:gd name="connsiteX6" fmla="*/ 147560 w 178685"/>
                      <a:gd name="connsiteY6" fmla="*/ 2730 h 55319"/>
                      <a:gd name="connsiteX7" fmla="*/ 48630 w 178685"/>
                      <a:gd name="connsiteY7" fmla="*/ 18431 h 55319"/>
                      <a:gd name="connsiteX8" fmla="*/ 8540 w 178685"/>
                      <a:gd name="connsiteY8" fmla="*/ 25290 h 55319"/>
                      <a:gd name="connsiteX9" fmla="*/ 11436 w 178685"/>
                      <a:gd name="connsiteY9" fmla="*/ 55015 h 553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78685" h="55319">
                        <a:moveTo>
                          <a:pt x="11436" y="55168"/>
                        </a:moveTo>
                        <a:cubicBezTo>
                          <a:pt x="16161" y="55930"/>
                          <a:pt x="24240" y="53643"/>
                          <a:pt x="31252" y="52424"/>
                        </a:cubicBezTo>
                        <a:cubicBezTo>
                          <a:pt x="73172" y="45717"/>
                          <a:pt x="110519" y="39924"/>
                          <a:pt x="151981" y="33370"/>
                        </a:cubicBezTo>
                        <a:cubicBezTo>
                          <a:pt x="159298" y="32150"/>
                          <a:pt x="167529" y="31845"/>
                          <a:pt x="171645" y="29711"/>
                        </a:cubicBezTo>
                        <a:cubicBezTo>
                          <a:pt x="176371" y="27272"/>
                          <a:pt x="180639" y="19346"/>
                          <a:pt x="177742" y="10352"/>
                        </a:cubicBezTo>
                        <a:cubicBezTo>
                          <a:pt x="176523" y="6693"/>
                          <a:pt x="171950" y="901"/>
                          <a:pt x="166920" y="139"/>
                        </a:cubicBezTo>
                        <a:cubicBezTo>
                          <a:pt x="162652" y="-623"/>
                          <a:pt x="152743" y="1968"/>
                          <a:pt x="147560" y="2730"/>
                        </a:cubicBezTo>
                        <a:cubicBezTo>
                          <a:pt x="113415" y="8218"/>
                          <a:pt x="81861" y="13096"/>
                          <a:pt x="48630" y="18431"/>
                        </a:cubicBezTo>
                        <a:cubicBezTo>
                          <a:pt x="36588" y="20260"/>
                          <a:pt x="18448" y="21327"/>
                          <a:pt x="8540" y="25290"/>
                        </a:cubicBezTo>
                        <a:cubicBezTo>
                          <a:pt x="-5484" y="30626"/>
                          <a:pt x="-607" y="53186"/>
                          <a:pt x="11436" y="5501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36" name="Freeform: Shape 35">
                    <a:extLst>
                      <a:ext uri="{FF2B5EF4-FFF2-40B4-BE49-F238E27FC236}">
                        <a16:creationId xmlns:a16="http://schemas.microsoft.com/office/drawing/2014/main" id="{08ECFCD0-BE83-4532-8CA6-F08E4C00EBD7}"/>
                      </a:ext>
                    </a:extLst>
                  </p:cNvPr>
                  <p:cNvSpPr/>
                  <p:nvPr/>
                </p:nvSpPr>
                <p:spPr>
                  <a:xfrm>
                    <a:off x="3782775" y="4465733"/>
                    <a:ext cx="103515" cy="42562"/>
                  </a:xfrm>
                  <a:custGeom>
                    <a:avLst/>
                    <a:gdLst>
                      <a:gd name="connsiteX0" fmla="*/ 172 w 103515"/>
                      <a:gd name="connsiteY0" fmla="*/ 27665 h 42562"/>
                      <a:gd name="connsiteX1" fmla="*/ 11605 w 103515"/>
                      <a:gd name="connsiteY1" fmla="*/ 42298 h 42562"/>
                      <a:gd name="connsiteX2" fmla="*/ 32336 w 103515"/>
                      <a:gd name="connsiteY2" fmla="*/ 39859 h 42562"/>
                      <a:gd name="connsiteX3" fmla="*/ 75780 w 103515"/>
                      <a:gd name="connsiteY3" fmla="*/ 33000 h 42562"/>
                      <a:gd name="connsiteX4" fmla="*/ 96664 w 103515"/>
                      <a:gd name="connsiteY4" fmla="*/ 28732 h 42562"/>
                      <a:gd name="connsiteX5" fmla="*/ 92243 w 103515"/>
                      <a:gd name="connsiteY5" fmla="*/ 531 h 42562"/>
                      <a:gd name="connsiteX6" fmla="*/ 73189 w 103515"/>
                      <a:gd name="connsiteY6" fmla="*/ 2208 h 42562"/>
                      <a:gd name="connsiteX7" fmla="*/ 53067 w 103515"/>
                      <a:gd name="connsiteY7" fmla="*/ 5409 h 42562"/>
                      <a:gd name="connsiteX8" fmla="*/ 11910 w 103515"/>
                      <a:gd name="connsiteY8" fmla="*/ 12421 h 42562"/>
                      <a:gd name="connsiteX9" fmla="*/ 20 w 103515"/>
                      <a:gd name="connsiteY9" fmla="*/ 27665 h 425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3515" h="42562">
                        <a:moveTo>
                          <a:pt x="172" y="27665"/>
                        </a:moveTo>
                        <a:cubicBezTo>
                          <a:pt x="629" y="34677"/>
                          <a:pt x="5812" y="40926"/>
                          <a:pt x="11605" y="42298"/>
                        </a:cubicBezTo>
                        <a:cubicBezTo>
                          <a:pt x="16330" y="43365"/>
                          <a:pt x="25781" y="40926"/>
                          <a:pt x="32336" y="39859"/>
                        </a:cubicBezTo>
                        <a:cubicBezTo>
                          <a:pt x="47579" y="37421"/>
                          <a:pt x="60841" y="35439"/>
                          <a:pt x="75780" y="33000"/>
                        </a:cubicBezTo>
                        <a:cubicBezTo>
                          <a:pt x="82944" y="31780"/>
                          <a:pt x="92243" y="31476"/>
                          <a:pt x="96664" y="28732"/>
                        </a:cubicBezTo>
                        <a:cubicBezTo>
                          <a:pt x="107639" y="22177"/>
                          <a:pt x="104895" y="3732"/>
                          <a:pt x="92243" y="531"/>
                        </a:cubicBezTo>
                        <a:cubicBezTo>
                          <a:pt x="86298" y="-993"/>
                          <a:pt x="79743" y="1141"/>
                          <a:pt x="73189" y="2208"/>
                        </a:cubicBezTo>
                        <a:cubicBezTo>
                          <a:pt x="64652" y="3580"/>
                          <a:pt x="59774" y="4342"/>
                          <a:pt x="53067" y="5409"/>
                        </a:cubicBezTo>
                        <a:cubicBezTo>
                          <a:pt x="39500" y="7543"/>
                          <a:pt x="23495" y="8763"/>
                          <a:pt x="11910" y="12421"/>
                        </a:cubicBezTo>
                        <a:cubicBezTo>
                          <a:pt x="7184" y="13946"/>
                          <a:pt x="-438" y="17604"/>
                          <a:pt x="20" y="2766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37" name="Freeform: Shape 36">
                    <a:extLst>
                      <a:ext uri="{FF2B5EF4-FFF2-40B4-BE49-F238E27FC236}">
                        <a16:creationId xmlns:a16="http://schemas.microsoft.com/office/drawing/2014/main" id="{02ADAB3E-E4B7-D14B-C0E7-ED40CDEA6C24}"/>
                      </a:ext>
                    </a:extLst>
                  </p:cNvPr>
                  <p:cNvSpPr/>
                  <p:nvPr/>
                </p:nvSpPr>
                <p:spPr>
                  <a:xfrm>
                    <a:off x="3476642" y="3696565"/>
                    <a:ext cx="550859" cy="649091"/>
                  </a:xfrm>
                  <a:custGeom>
                    <a:avLst/>
                    <a:gdLst>
                      <a:gd name="connsiteX0" fmla="*/ 226277 w 550859"/>
                      <a:gd name="connsiteY0" fmla="*/ 5084 h 649091"/>
                      <a:gd name="connsiteX1" fmla="*/ 342737 w 550859"/>
                      <a:gd name="connsiteY1" fmla="*/ 7675 h 649091"/>
                      <a:gd name="connsiteX2" fmla="*/ 432369 w 550859"/>
                      <a:gd name="connsiteY2" fmla="*/ 47156 h 649091"/>
                      <a:gd name="connsiteX3" fmla="*/ 501727 w 550859"/>
                      <a:gd name="connsiteY3" fmla="*/ 114532 h 649091"/>
                      <a:gd name="connsiteX4" fmla="*/ 545476 w 550859"/>
                      <a:gd name="connsiteY4" fmla="*/ 217273 h 649091"/>
                      <a:gd name="connsiteX5" fmla="*/ 542732 w 550859"/>
                      <a:gd name="connsiteY5" fmla="*/ 333734 h 649091"/>
                      <a:gd name="connsiteX6" fmla="*/ 480234 w 550859"/>
                      <a:gd name="connsiteY6" fmla="*/ 466048 h 649091"/>
                      <a:gd name="connsiteX7" fmla="*/ 474136 w 550859"/>
                      <a:gd name="connsiteY7" fmla="*/ 520620 h 649091"/>
                      <a:gd name="connsiteX8" fmla="*/ 473222 w 550859"/>
                      <a:gd name="connsiteY8" fmla="*/ 549735 h 649091"/>
                      <a:gd name="connsiteX9" fmla="*/ 454320 w 550859"/>
                      <a:gd name="connsiteY9" fmla="*/ 595313 h 649091"/>
                      <a:gd name="connsiteX10" fmla="*/ 437399 w 550859"/>
                      <a:gd name="connsiteY10" fmla="*/ 615892 h 649091"/>
                      <a:gd name="connsiteX11" fmla="*/ 412095 w 550859"/>
                      <a:gd name="connsiteY11" fmla="*/ 620922 h 649091"/>
                      <a:gd name="connsiteX12" fmla="*/ 255544 w 550859"/>
                      <a:gd name="connsiteY12" fmla="*/ 645769 h 649091"/>
                      <a:gd name="connsiteX13" fmla="*/ 224752 w 550859"/>
                      <a:gd name="connsiteY13" fmla="*/ 648360 h 649091"/>
                      <a:gd name="connsiteX14" fmla="*/ 205545 w 550859"/>
                      <a:gd name="connsiteY14" fmla="*/ 634336 h 649091"/>
                      <a:gd name="connsiteX15" fmla="*/ 188320 w 550859"/>
                      <a:gd name="connsiteY15" fmla="*/ 617873 h 649091"/>
                      <a:gd name="connsiteX16" fmla="*/ 163931 w 550859"/>
                      <a:gd name="connsiteY16" fmla="*/ 571381 h 649091"/>
                      <a:gd name="connsiteX17" fmla="*/ 141828 w 550859"/>
                      <a:gd name="connsiteY17" fmla="*/ 521229 h 649091"/>
                      <a:gd name="connsiteX18" fmla="*/ 42745 w 550859"/>
                      <a:gd name="connsiteY18" fmla="*/ 416811 h 649091"/>
                      <a:gd name="connsiteX19" fmla="*/ 3416 w 550859"/>
                      <a:gd name="connsiteY19" fmla="*/ 310716 h 649091"/>
                      <a:gd name="connsiteX20" fmla="*/ 9971 w 550859"/>
                      <a:gd name="connsiteY20" fmla="*/ 198676 h 649091"/>
                      <a:gd name="connsiteX21" fmla="*/ 52348 w 550859"/>
                      <a:gd name="connsiteY21" fmla="*/ 113008 h 649091"/>
                      <a:gd name="connsiteX22" fmla="*/ 168199 w 550859"/>
                      <a:gd name="connsiteY22" fmla="*/ 22309 h 649091"/>
                      <a:gd name="connsiteX23" fmla="*/ 225972 w 550859"/>
                      <a:gd name="connsiteY23" fmla="*/ 5236 h 649091"/>
                      <a:gd name="connsiteX24" fmla="*/ 400967 w 550859"/>
                      <a:gd name="connsiteY24" fmla="*/ 580984 h 649091"/>
                      <a:gd name="connsiteX25" fmla="*/ 416211 w 550859"/>
                      <a:gd name="connsiteY25" fmla="*/ 578545 h 649091"/>
                      <a:gd name="connsiteX26" fmla="*/ 420936 w 550859"/>
                      <a:gd name="connsiteY26" fmla="*/ 570923 h 649091"/>
                      <a:gd name="connsiteX27" fmla="*/ 425662 w 550859"/>
                      <a:gd name="connsiteY27" fmla="*/ 562844 h 649091"/>
                      <a:gd name="connsiteX28" fmla="*/ 433284 w 550859"/>
                      <a:gd name="connsiteY28" fmla="*/ 521687 h 649091"/>
                      <a:gd name="connsiteX29" fmla="*/ 474899 w 550859"/>
                      <a:gd name="connsiteY29" fmla="*/ 382208 h 649091"/>
                      <a:gd name="connsiteX30" fmla="*/ 506757 w 550859"/>
                      <a:gd name="connsiteY30" fmla="*/ 308430 h 649091"/>
                      <a:gd name="connsiteX31" fmla="*/ 501575 w 550859"/>
                      <a:gd name="connsiteY31" fmla="*/ 208890 h 649091"/>
                      <a:gd name="connsiteX32" fmla="*/ 403254 w 550859"/>
                      <a:gd name="connsiteY32" fmla="*/ 77186 h 649091"/>
                      <a:gd name="connsiteX33" fmla="*/ 328256 w 550859"/>
                      <a:gd name="connsiteY33" fmla="*/ 46851 h 649091"/>
                      <a:gd name="connsiteX34" fmla="*/ 230392 w 550859"/>
                      <a:gd name="connsiteY34" fmla="*/ 46241 h 649091"/>
                      <a:gd name="connsiteX35" fmla="*/ 82988 w 550859"/>
                      <a:gd name="connsiteY35" fmla="*/ 140599 h 649091"/>
                      <a:gd name="connsiteX36" fmla="*/ 48080 w 550859"/>
                      <a:gd name="connsiteY36" fmla="*/ 215749 h 649091"/>
                      <a:gd name="connsiteX37" fmla="*/ 45946 w 550859"/>
                      <a:gd name="connsiteY37" fmla="*/ 315137 h 649091"/>
                      <a:gd name="connsiteX38" fmla="*/ 83902 w 550859"/>
                      <a:gd name="connsiteY38" fmla="*/ 401263 h 649091"/>
                      <a:gd name="connsiteX39" fmla="*/ 143047 w 550859"/>
                      <a:gd name="connsiteY39" fmla="*/ 458883 h 649091"/>
                      <a:gd name="connsiteX40" fmla="*/ 193046 w 550859"/>
                      <a:gd name="connsiteY40" fmla="*/ 528394 h 649091"/>
                      <a:gd name="connsiteX41" fmla="*/ 209204 w 550859"/>
                      <a:gd name="connsiteY41" fmla="*/ 575344 h 649091"/>
                      <a:gd name="connsiteX42" fmla="*/ 229173 w 550859"/>
                      <a:gd name="connsiteY42" fmla="*/ 600191 h 649091"/>
                      <a:gd name="connsiteX43" fmla="*/ 237100 w 550859"/>
                      <a:gd name="connsiteY43" fmla="*/ 606745 h 649091"/>
                      <a:gd name="connsiteX44" fmla="*/ 251428 w 550859"/>
                      <a:gd name="connsiteY44" fmla="*/ 604459 h 649091"/>
                      <a:gd name="connsiteX45" fmla="*/ 295787 w 550859"/>
                      <a:gd name="connsiteY45" fmla="*/ 597447 h 649091"/>
                      <a:gd name="connsiteX46" fmla="*/ 225819 w 550859"/>
                      <a:gd name="connsiteY46" fmla="*/ 451719 h 649091"/>
                      <a:gd name="connsiteX47" fmla="*/ 180699 w 550859"/>
                      <a:gd name="connsiteY47" fmla="*/ 392879 h 649091"/>
                      <a:gd name="connsiteX48" fmla="*/ 132529 w 550859"/>
                      <a:gd name="connsiteY48" fmla="*/ 337697 h 649091"/>
                      <a:gd name="connsiteX49" fmla="*/ 121859 w 550859"/>
                      <a:gd name="connsiteY49" fmla="*/ 331143 h 649091"/>
                      <a:gd name="connsiteX50" fmla="*/ 127499 w 550859"/>
                      <a:gd name="connsiteY50" fmla="*/ 320624 h 649091"/>
                      <a:gd name="connsiteX51" fmla="*/ 135730 w 550859"/>
                      <a:gd name="connsiteY51" fmla="*/ 311631 h 649091"/>
                      <a:gd name="connsiteX52" fmla="*/ 149449 w 550859"/>
                      <a:gd name="connsiteY52" fmla="*/ 291510 h 649091"/>
                      <a:gd name="connsiteX53" fmla="*/ 150974 w 550859"/>
                      <a:gd name="connsiteY53" fmla="*/ 272455 h 649091"/>
                      <a:gd name="connsiteX54" fmla="*/ 160730 w 550859"/>
                      <a:gd name="connsiteY54" fmla="*/ 259041 h 649091"/>
                      <a:gd name="connsiteX55" fmla="*/ 170333 w 550859"/>
                      <a:gd name="connsiteY55" fmla="*/ 267120 h 649091"/>
                      <a:gd name="connsiteX56" fmla="*/ 169571 w 550859"/>
                      <a:gd name="connsiteY56" fmla="*/ 282821 h 649091"/>
                      <a:gd name="connsiteX57" fmla="*/ 165302 w 550859"/>
                      <a:gd name="connsiteY57" fmla="*/ 295930 h 649091"/>
                      <a:gd name="connsiteX58" fmla="*/ 177345 w 550859"/>
                      <a:gd name="connsiteY58" fmla="*/ 331143 h 649091"/>
                      <a:gd name="connsiteX59" fmla="*/ 187253 w 550859"/>
                      <a:gd name="connsiteY59" fmla="*/ 324588 h 649091"/>
                      <a:gd name="connsiteX60" fmla="*/ 194570 w 550859"/>
                      <a:gd name="connsiteY60" fmla="*/ 316052 h 649091"/>
                      <a:gd name="connsiteX61" fmla="*/ 208442 w 550859"/>
                      <a:gd name="connsiteY61" fmla="*/ 259193 h 649091"/>
                      <a:gd name="connsiteX62" fmla="*/ 239691 w 550859"/>
                      <a:gd name="connsiteY62" fmla="*/ 256907 h 649091"/>
                      <a:gd name="connsiteX63" fmla="*/ 242130 w 550859"/>
                      <a:gd name="connsiteY63" fmla="*/ 257516 h 649091"/>
                      <a:gd name="connsiteX64" fmla="*/ 242130 w 550859"/>
                      <a:gd name="connsiteY64" fmla="*/ 208890 h 649091"/>
                      <a:gd name="connsiteX65" fmla="*/ 254325 w 550859"/>
                      <a:gd name="connsiteY65" fmla="*/ 184500 h 649091"/>
                      <a:gd name="connsiteX66" fmla="*/ 264385 w 550859"/>
                      <a:gd name="connsiteY66" fmla="*/ 213615 h 649091"/>
                      <a:gd name="connsiteX67" fmla="*/ 259355 w 550859"/>
                      <a:gd name="connsiteY67" fmla="*/ 245169 h 649091"/>
                      <a:gd name="connsiteX68" fmla="*/ 259355 w 550859"/>
                      <a:gd name="connsiteY68" fmla="*/ 280382 h 649091"/>
                      <a:gd name="connsiteX69" fmla="*/ 270483 w 550859"/>
                      <a:gd name="connsiteY69" fmla="*/ 312545 h 649091"/>
                      <a:gd name="connsiteX70" fmla="*/ 282982 w 550859"/>
                      <a:gd name="connsiteY70" fmla="*/ 307820 h 649091"/>
                      <a:gd name="connsiteX71" fmla="*/ 285269 w 550859"/>
                      <a:gd name="connsiteY71" fmla="*/ 247456 h 649091"/>
                      <a:gd name="connsiteX72" fmla="*/ 326884 w 550859"/>
                      <a:gd name="connsiteY72" fmla="*/ 252334 h 649091"/>
                      <a:gd name="connsiteX73" fmla="*/ 319110 w 550859"/>
                      <a:gd name="connsiteY73" fmla="*/ 295778 h 649091"/>
                      <a:gd name="connsiteX74" fmla="*/ 311793 w 550859"/>
                      <a:gd name="connsiteY74" fmla="*/ 304314 h 649091"/>
                      <a:gd name="connsiteX75" fmla="*/ 346396 w 550859"/>
                      <a:gd name="connsiteY75" fmla="*/ 294253 h 649091"/>
                      <a:gd name="connsiteX76" fmla="*/ 338164 w 550859"/>
                      <a:gd name="connsiteY76" fmla="*/ 271693 h 649091"/>
                      <a:gd name="connsiteX77" fmla="*/ 376883 w 550859"/>
                      <a:gd name="connsiteY77" fmla="*/ 232517 h 649091"/>
                      <a:gd name="connsiteX78" fmla="*/ 390602 w 550859"/>
                      <a:gd name="connsiteY78" fmla="*/ 238157 h 649091"/>
                      <a:gd name="connsiteX79" fmla="*/ 398986 w 550859"/>
                      <a:gd name="connsiteY79" fmla="*/ 224438 h 649091"/>
                      <a:gd name="connsiteX80" fmla="*/ 409351 w 550859"/>
                      <a:gd name="connsiteY80" fmla="*/ 232060 h 649091"/>
                      <a:gd name="connsiteX81" fmla="*/ 406760 w 550859"/>
                      <a:gd name="connsiteY81" fmla="*/ 250352 h 649091"/>
                      <a:gd name="connsiteX82" fmla="*/ 404626 w 550859"/>
                      <a:gd name="connsiteY82" fmla="*/ 269102 h 649091"/>
                      <a:gd name="connsiteX83" fmla="*/ 419107 w 550859"/>
                      <a:gd name="connsiteY83" fmla="*/ 284650 h 649091"/>
                      <a:gd name="connsiteX84" fmla="*/ 437094 w 550859"/>
                      <a:gd name="connsiteY84" fmla="*/ 279010 h 649091"/>
                      <a:gd name="connsiteX85" fmla="*/ 441820 w 550859"/>
                      <a:gd name="connsiteY85" fmla="*/ 291510 h 649091"/>
                      <a:gd name="connsiteX86" fmla="*/ 438009 w 550859"/>
                      <a:gd name="connsiteY86" fmla="*/ 296235 h 649091"/>
                      <a:gd name="connsiteX87" fmla="*/ 430540 w 550859"/>
                      <a:gd name="connsiteY87" fmla="*/ 312545 h 649091"/>
                      <a:gd name="connsiteX88" fmla="*/ 408132 w 550859"/>
                      <a:gd name="connsiteY88" fmla="*/ 361935 h 649091"/>
                      <a:gd name="connsiteX89" fmla="*/ 356304 w 550859"/>
                      <a:gd name="connsiteY89" fmla="*/ 587996 h 649091"/>
                      <a:gd name="connsiteX90" fmla="*/ 400662 w 550859"/>
                      <a:gd name="connsiteY90" fmla="*/ 580984 h 649091"/>
                      <a:gd name="connsiteX91" fmla="*/ 313622 w 550859"/>
                      <a:gd name="connsiteY91" fmla="*/ 278400 h 649091"/>
                      <a:gd name="connsiteX92" fmla="*/ 315909 w 550859"/>
                      <a:gd name="connsiteY92" fmla="*/ 263766 h 649091"/>
                      <a:gd name="connsiteX93" fmla="*/ 292738 w 550859"/>
                      <a:gd name="connsiteY93" fmla="*/ 261937 h 649091"/>
                      <a:gd name="connsiteX94" fmla="*/ 295635 w 550859"/>
                      <a:gd name="connsiteY94" fmla="*/ 297759 h 649091"/>
                      <a:gd name="connsiteX95" fmla="*/ 313622 w 550859"/>
                      <a:gd name="connsiteY95" fmla="*/ 278400 h 649091"/>
                      <a:gd name="connsiteX96" fmla="*/ 214387 w 550859"/>
                      <a:gd name="connsiteY96" fmla="*/ 274284 h 649091"/>
                      <a:gd name="connsiteX97" fmla="*/ 224905 w 550859"/>
                      <a:gd name="connsiteY97" fmla="*/ 323521 h 649091"/>
                      <a:gd name="connsiteX98" fmla="*/ 229783 w 550859"/>
                      <a:gd name="connsiteY98" fmla="*/ 322759 h 649091"/>
                      <a:gd name="connsiteX99" fmla="*/ 243807 w 550859"/>
                      <a:gd name="connsiteY99" fmla="*/ 286174 h 649091"/>
                      <a:gd name="connsiteX100" fmla="*/ 220179 w 550859"/>
                      <a:gd name="connsiteY100" fmla="*/ 270778 h 649091"/>
                      <a:gd name="connsiteX101" fmla="*/ 214387 w 550859"/>
                      <a:gd name="connsiteY101" fmla="*/ 274437 h 649091"/>
                      <a:gd name="connsiteX102" fmla="*/ 358590 w 550859"/>
                      <a:gd name="connsiteY102" fmla="*/ 284955 h 649091"/>
                      <a:gd name="connsiteX103" fmla="*/ 370023 w 550859"/>
                      <a:gd name="connsiteY103" fmla="*/ 290900 h 649091"/>
                      <a:gd name="connsiteX104" fmla="*/ 385724 w 550859"/>
                      <a:gd name="connsiteY104" fmla="*/ 288918 h 649091"/>
                      <a:gd name="connsiteX105" fmla="*/ 389687 w 550859"/>
                      <a:gd name="connsiteY105" fmla="*/ 273675 h 649091"/>
                      <a:gd name="connsiteX106" fmla="*/ 375053 w 550859"/>
                      <a:gd name="connsiteY106" fmla="*/ 247608 h 649091"/>
                      <a:gd name="connsiteX107" fmla="*/ 358590 w 550859"/>
                      <a:gd name="connsiteY107" fmla="*/ 285107 h 649091"/>
                      <a:gd name="connsiteX108" fmla="*/ 140303 w 550859"/>
                      <a:gd name="connsiteY108" fmla="*/ 330990 h 649091"/>
                      <a:gd name="connsiteX109" fmla="*/ 235270 w 550859"/>
                      <a:gd name="connsiteY109" fmla="*/ 446688 h 649091"/>
                      <a:gd name="connsiteX110" fmla="*/ 306153 w 550859"/>
                      <a:gd name="connsiteY110" fmla="*/ 595923 h 649091"/>
                      <a:gd name="connsiteX111" fmla="*/ 346396 w 550859"/>
                      <a:gd name="connsiteY111" fmla="*/ 589520 h 649091"/>
                      <a:gd name="connsiteX112" fmla="*/ 369870 w 550859"/>
                      <a:gd name="connsiteY112" fmla="*/ 433579 h 649091"/>
                      <a:gd name="connsiteX113" fmla="*/ 424900 w 550859"/>
                      <a:gd name="connsiteY113" fmla="*/ 300656 h 649091"/>
                      <a:gd name="connsiteX114" fmla="*/ 424747 w 550859"/>
                      <a:gd name="connsiteY114" fmla="*/ 299284 h 649091"/>
                      <a:gd name="connsiteX115" fmla="*/ 402034 w 550859"/>
                      <a:gd name="connsiteY115" fmla="*/ 291814 h 649091"/>
                      <a:gd name="connsiteX116" fmla="*/ 359353 w 550859"/>
                      <a:gd name="connsiteY116" fmla="*/ 303704 h 649091"/>
                      <a:gd name="connsiteX117" fmla="*/ 330695 w 550859"/>
                      <a:gd name="connsiteY117" fmla="*/ 319710 h 649091"/>
                      <a:gd name="connsiteX118" fmla="*/ 297616 w 550859"/>
                      <a:gd name="connsiteY118" fmla="*/ 316204 h 649091"/>
                      <a:gd name="connsiteX119" fmla="*/ 264081 w 550859"/>
                      <a:gd name="connsiteY119" fmla="*/ 327484 h 649091"/>
                      <a:gd name="connsiteX120" fmla="*/ 254172 w 550859"/>
                      <a:gd name="connsiteY120" fmla="*/ 317119 h 649091"/>
                      <a:gd name="connsiteX121" fmla="*/ 230087 w 550859"/>
                      <a:gd name="connsiteY121" fmla="*/ 338764 h 649091"/>
                      <a:gd name="connsiteX122" fmla="*/ 203564 w 550859"/>
                      <a:gd name="connsiteY122" fmla="*/ 330228 h 649091"/>
                      <a:gd name="connsiteX123" fmla="*/ 184509 w 550859"/>
                      <a:gd name="connsiteY123" fmla="*/ 345624 h 649091"/>
                      <a:gd name="connsiteX124" fmla="*/ 152650 w 550859"/>
                      <a:gd name="connsiteY124" fmla="*/ 318186 h 649091"/>
                      <a:gd name="connsiteX125" fmla="*/ 152041 w 550859"/>
                      <a:gd name="connsiteY125" fmla="*/ 317728 h 649091"/>
                      <a:gd name="connsiteX126" fmla="*/ 140456 w 550859"/>
                      <a:gd name="connsiteY126" fmla="*/ 330990 h 6490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</a:cxnLst>
                    <a:rect l="l" t="t" r="r" b="b"/>
                    <a:pathLst>
                      <a:path w="550859" h="649091">
                        <a:moveTo>
                          <a:pt x="226277" y="5084"/>
                        </a:moveTo>
                        <a:cubicBezTo>
                          <a:pt x="268044" y="-3605"/>
                          <a:pt x="310878" y="-99"/>
                          <a:pt x="342737" y="7675"/>
                        </a:cubicBezTo>
                        <a:cubicBezTo>
                          <a:pt x="376730" y="16212"/>
                          <a:pt x="407065" y="29626"/>
                          <a:pt x="432369" y="47156"/>
                        </a:cubicBezTo>
                        <a:cubicBezTo>
                          <a:pt x="459045" y="65448"/>
                          <a:pt x="482368" y="86637"/>
                          <a:pt x="501727" y="114532"/>
                        </a:cubicBezTo>
                        <a:cubicBezTo>
                          <a:pt x="520324" y="141208"/>
                          <a:pt x="537549" y="174744"/>
                          <a:pt x="545476" y="217273"/>
                        </a:cubicBezTo>
                        <a:cubicBezTo>
                          <a:pt x="554012" y="262852"/>
                          <a:pt x="551878" y="301723"/>
                          <a:pt x="542732" y="333734"/>
                        </a:cubicBezTo>
                        <a:cubicBezTo>
                          <a:pt x="528556" y="383123"/>
                          <a:pt x="494105" y="416049"/>
                          <a:pt x="480234" y="466048"/>
                        </a:cubicBezTo>
                        <a:cubicBezTo>
                          <a:pt x="475508" y="483273"/>
                          <a:pt x="473222" y="500651"/>
                          <a:pt x="474136" y="520620"/>
                        </a:cubicBezTo>
                        <a:cubicBezTo>
                          <a:pt x="474594" y="531442"/>
                          <a:pt x="474746" y="540741"/>
                          <a:pt x="473222" y="549735"/>
                        </a:cubicBezTo>
                        <a:cubicBezTo>
                          <a:pt x="470325" y="566807"/>
                          <a:pt x="463008" y="580679"/>
                          <a:pt x="454320" y="595313"/>
                        </a:cubicBezTo>
                        <a:cubicBezTo>
                          <a:pt x="449442" y="603544"/>
                          <a:pt x="445021" y="612385"/>
                          <a:pt x="437399" y="615892"/>
                        </a:cubicBezTo>
                        <a:cubicBezTo>
                          <a:pt x="431302" y="618635"/>
                          <a:pt x="421699" y="619245"/>
                          <a:pt x="412095" y="620922"/>
                        </a:cubicBezTo>
                        <a:cubicBezTo>
                          <a:pt x="358895" y="629306"/>
                          <a:pt x="308744" y="637232"/>
                          <a:pt x="255544" y="645769"/>
                        </a:cubicBezTo>
                        <a:cubicBezTo>
                          <a:pt x="244416" y="647446"/>
                          <a:pt x="232526" y="650494"/>
                          <a:pt x="224752" y="648360"/>
                        </a:cubicBezTo>
                        <a:cubicBezTo>
                          <a:pt x="218197" y="646531"/>
                          <a:pt x="212100" y="640129"/>
                          <a:pt x="205545" y="634336"/>
                        </a:cubicBezTo>
                        <a:cubicBezTo>
                          <a:pt x="199143" y="628696"/>
                          <a:pt x="193198" y="623361"/>
                          <a:pt x="188320" y="617873"/>
                        </a:cubicBezTo>
                        <a:cubicBezTo>
                          <a:pt x="176735" y="604916"/>
                          <a:pt x="169418" y="590740"/>
                          <a:pt x="163931" y="571381"/>
                        </a:cubicBezTo>
                        <a:cubicBezTo>
                          <a:pt x="158443" y="551716"/>
                          <a:pt x="151583" y="536016"/>
                          <a:pt x="141828" y="521229"/>
                        </a:cubicBezTo>
                        <a:cubicBezTo>
                          <a:pt x="114084" y="478852"/>
                          <a:pt x="71860" y="457359"/>
                          <a:pt x="42745" y="416811"/>
                        </a:cubicBezTo>
                        <a:cubicBezTo>
                          <a:pt x="23690" y="390440"/>
                          <a:pt x="10428" y="354770"/>
                          <a:pt x="3416" y="310716"/>
                        </a:cubicBezTo>
                        <a:cubicBezTo>
                          <a:pt x="-3596" y="267120"/>
                          <a:pt x="977" y="230688"/>
                          <a:pt x="9971" y="198676"/>
                        </a:cubicBezTo>
                        <a:cubicBezTo>
                          <a:pt x="19117" y="166208"/>
                          <a:pt x="34208" y="138007"/>
                          <a:pt x="52348" y="113008"/>
                        </a:cubicBezTo>
                        <a:cubicBezTo>
                          <a:pt x="79177" y="76119"/>
                          <a:pt x="118048" y="43040"/>
                          <a:pt x="168199" y="22309"/>
                        </a:cubicBezTo>
                        <a:cubicBezTo>
                          <a:pt x="185576" y="14992"/>
                          <a:pt x="204478" y="9809"/>
                          <a:pt x="225972" y="5236"/>
                        </a:cubicBezTo>
                        <a:close/>
                        <a:moveTo>
                          <a:pt x="400967" y="580984"/>
                        </a:moveTo>
                        <a:cubicBezTo>
                          <a:pt x="405845" y="580222"/>
                          <a:pt x="412552" y="580374"/>
                          <a:pt x="416211" y="578545"/>
                        </a:cubicBezTo>
                        <a:cubicBezTo>
                          <a:pt x="418040" y="577630"/>
                          <a:pt x="419412" y="573819"/>
                          <a:pt x="420936" y="570923"/>
                        </a:cubicBezTo>
                        <a:cubicBezTo>
                          <a:pt x="422613" y="567722"/>
                          <a:pt x="424595" y="564978"/>
                          <a:pt x="425662" y="562844"/>
                        </a:cubicBezTo>
                        <a:cubicBezTo>
                          <a:pt x="432064" y="549582"/>
                          <a:pt x="434046" y="539064"/>
                          <a:pt x="433284" y="521687"/>
                        </a:cubicBezTo>
                        <a:cubicBezTo>
                          <a:pt x="430692" y="462694"/>
                          <a:pt x="451423" y="422146"/>
                          <a:pt x="474899" y="382208"/>
                        </a:cubicBezTo>
                        <a:cubicBezTo>
                          <a:pt x="488008" y="360105"/>
                          <a:pt x="501422" y="336021"/>
                          <a:pt x="506757" y="308430"/>
                        </a:cubicBezTo>
                        <a:cubicBezTo>
                          <a:pt x="512093" y="281144"/>
                          <a:pt x="511178" y="244102"/>
                          <a:pt x="501575" y="208890"/>
                        </a:cubicBezTo>
                        <a:cubicBezTo>
                          <a:pt x="484807" y="147153"/>
                          <a:pt x="446850" y="104776"/>
                          <a:pt x="403254" y="77186"/>
                        </a:cubicBezTo>
                        <a:cubicBezTo>
                          <a:pt x="381456" y="63466"/>
                          <a:pt x="357371" y="53253"/>
                          <a:pt x="328256" y="46851"/>
                        </a:cubicBezTo>
                        <a:cubicBezTo>
                          <a:pt x="301427" y="41058"/>
                          <a:pt x="265605" y="39077"/>
                          <a:pt x="230392" y="46241"/>
                        </a:cubicBezTo>
                        <a:cubicBezTo>
                          <a:pt x="161034" y="60570"/>
                          <a:pt x="114999" y="96697"/>
                          <a:pt x="82988" y="140599"/>
                        </a:cubicBezTo>
                        <a:cubicBezTo>
                          <a:pt x="67134" y="162397"/>
                          <a:pt x="55397" y="187549"/>
                          <a:pt x="48080" y="215749"/>
                        </a:cubicBezTo>
                        <a:cubicBezTo>
                          <a:pt x="40611" y="245017"/>
                          <a:pt x="38629" y="277028"/>
                          <a:pt x="45946" y="315137"/>
                        </a:cubicBezTo>
                        <a:cubicBezTo>
                          <a:pt x="52958" y="352026"/>
                          <a:pt x="66220" y="379464"/>
                          <a:pt x="83902" y="401263"/>
                        </a:cubicBezTo>
                        <a:cubicBezTo>
                          <a:pt x="101585" y="423061"/>
                          <a:pt x="122468" y="438914"/>
                          <a:pt x="143047" y="458883"/>
                        </a:cubicBezTo>
                        <a:cubicBezTo>
                          <a:pt x="161339" y="476566"/>
                          <a:pt x="180089" y="499736"/>
                          <a:pt x="193046" y="528394"/>
                        </a:cubicBezTo>
                        <a:cubicBezTo>
                          <a:pt x="199448" y="542570"/>
                          <a:pt x="202192" y="561320"/>
                          <a:pt x="209204" y="575344"/>
                        </a:cubicBezTo>
                        <a:cubicBezTo>
                          <a:pt x="214082" y="585252"/>
                          <a:pt x="221551" y="593026"/>
                          <a:pt x="229173" y="600191"/>
                        </a:cubicBezTo>
                        <a:cubicBezTo>
                          <a:pt x="231764" y="602630"/>
                          <a:pt x="234661" y="606441"/>
                          <a:pt x="237100" y="606745"/>
                        </a:cubicBezTo>
                        <a:cubicBezTo>
                          <a:pt x="240910" y="607355"/>
                          <a:pt x="246855" y="605221"/>
                          <a:pt x="251428" y="604459"/>
                        </a:cubicBezTo>
                        <a:cubicBezTo>
                          <a:pt x="266672" y="602020"/>
                          <a:pt x="281306" y="599734"/>
                          <a:pt x="295787" y="597447"/>
                        </a:cubicBezTo>
                        <a:cubicBezTo>
                          <a:pt x="281153" y="538302"/>
                          <a:pt x="255087" y="492114"/>
                          <a:pt x="225819" y="451719"/>
                        </a:cubicBezTo>
                        <a:cubicBezTo>
                          <a:pt x="211186" y="431293"/>
                          <a:pt x="196552" y="411628"/>
                          <a:pt x="180699" y="392879"/>
                        </a:cubicBezTo>
                        <a:cubicBezTo>
                          <a:pt x="164998" y="374129"/>
                          <a:pt x="149297" y="355532"/>
                          <a:pt x="132529" y="337697"/>
                        </a:cubicBezTo>
                        <a:cubicBezTo>
                          <a:pt x="127499" y="338002"/>
                          <a:pt x="122773" y="336478"/>
                          <a:pt x="121859" y="331143"/>
                        </a:cubicBezTo>
                        <a:cubicBezTo>
                          <a:pt x="121096" y="326417"/>
                          <a:pt x="125212" y="323064"/>
                          <a:pt x="127499" y="320624"/>
                        </a:cubicBezTo>
                        <a:cubicBezTo>
                          <a:pt x="130700" y="317271"/>
                          <a:pt x="133596" y="314070"/>
                          <a:pt x="135730" y="311631"/>
                        </a:cubicBezTo>
                        <a:cubicBezTo>
                          <a:pt x="140913" y="305686"/>
                          <a:pt x="148382" y="298217"/>
                          <a:pt x="149449" y="291510"/>
                        </a:cubicBezTo>
                        <a:cubicBezTo>
                          <a:pt x="150364" y="286327"/>
                          <a:pt x="149449" y="279315"/>
                          <a:pt x="150974" y="272455"/>
                        </a:cubicBezTo>
                        <a:cubicBezTo>
                          <a:pt x="152193" y="266967"/>
                          <a:pt x="154327" y="259650"/>
                          <a:pt x="160730" y="259041"/>
                        </a:cubicBezTo>
                        <a:cubicBezTo>
                          <a:pt x="164388" y="258736"/>
                          <a:pt x="168809" y="262699"/>
                          <a:pt x="170333" y="267120"/>
                        </a:cubicBezTo>
                        <a:cubicBezTo>
                          <a:pt x="172162" y="273065"/>
                          <a:pt x="170790" y="278400"/>
                          <a:pt x="169571" y="282821"/>
                        </a:cubicBezTo>
                        <a:cubicBezTo>
                          <a:pt x="168504" y="287089"/>
                          <a:pt x="165607" y="291510"/>
                          <a:pt x="165302" y="295930"/>
                        </a:cubicBezTo>
                        <a:cubicBezTo>
                          <a:pt x="164540" y="306296"/>
                          <a:pt x="169723" y="330990"/>
                          <a:pt x="177345" y="331143"/>
                        </a:cubicBezTo>
                        <a:cubicBezTo>
                          <a:pt x="182070" y="331143"/>
                          <a:pt x="184814" y="327027"/>
                          <a:pt x="187253" y="324588"/>
                        </a:cubicBezTo>
                        <a:cubicBezTo>
                          <a:pt x="190302" y="321539"/>
                          <a:pt x="192893" y="319863"/>
                          <a:pt x="194570" y="316052"/>
                        </a:cubicBezTo>
                        <a:cubicBezTo>
                          <a:pt x="187253" y="293948"/>
                          <a:pt x="193503" y="269559"/>
                          <a:pt x="208442" y="259193"/>
                        </a:cubicBezTo>
                        <a:cubicBezTo>
                          <a:pt x="216826" y="253401"/>
                          <a:pt x="230240" y="252029"/>
                          <a:pt x="239691" y="256907"/>
                        </a:cubicBezTo>
                        <a:cubicBezTo>
                          <a:pt x="239996" y="257516"/>
                          <a:pt x="242282" y="259650"/>
                          <a:pt x="242130" y="257516"/>
                        </a:cubicBezTo>
                        <a:cubicBezTo>
                          <a:pt x="240910" y="241206"/>
                          <a:pt x="241215" y="223676"/>
                          <a:pt x="242130" y="208890"/>
                        </a:cubicBezTo>
                        <a:cubicBezTo>
                          <a:pt x="242740" y="199743"/>
                          <a:pt x="243197" y="184957"/>
                          <a:pt x="254325" y="184500"/>
                        </a:cubicBezTo>
                        <a:cubicBezTo>
                          <a:pt x="264081" y="184043"/>
                          <a:pt x="265300" y="203402"/>
                          <a:pt x="264385" y="213615"/>
                        </a:cubicBezTo>
                        <a:cubicBezTo>
                          <a:pt x="263623" y="223828"/>
                          <a:pt x="260727" y="234651"/>
                          <a:pt x="259355" y="245169"/>
                        </a:cubicBezTo>
                        <a:cubicBezTo>
                          <a:pt x="257678" y="257364"/>
                          <a:pt x="258136" y="267272"/>
                          <a:pt x="259355" y="280382"/>
                        </a:cubicBezTo>
                        <a:cubicBezTo>
                          <a:pt x="260422" y="290595"/>
                          <a:pt x="263166" y="310869"/>
                          <a:pt x="270483" y="312545"/>
                        </a:cubicBezTo>
                        <a:cubicBezTo>
                          <a:pt x="275208" y="313613"/>
                          <a:pt x="278714" y="309497"/>
                          <a:pt x="282982" y="307820"/>
                        </a:cubicBezTo>
                        <a:cubicBezTo>
                          <a:pt x="268349" y="289680"/>
                          <a:pt x="269873" y="259041"/>
                          <a:pt x="285269" y="247456"/>
                        </a:cubicBezTo>
                        <a:cubicBezTo>
                          <a:pt x="298836" y="237243"/>
                          <a:pt x="318652" y="239681"/>
                          <a:pt x="326884" y="252334"/>
                        </a:cubicBezTo>
                        <a:cubicBezTo>
                          <a:pt x="337554" y="268644"/>
                          <a:pt x="327036" y="286479"/>
                          <a:pt x="319110" y="295778"/>
                        </a:cubicBezTo>
                        <a:cubicBezTo>
                          <a:pt x="316518" y="298674"/>
                          <a:pt x="313469" y="300960"/>
                          <a:pt x="311793" y="304314"/>
                        </a:cubicBezTo>
                        <a:cubicBezTo>
                          <a:pt x="323683" y="306600"/>
                          <a:pt x="341213" y="303247"/>
                          <a:pt x="346396" y="294253"/>
                        </a:cubicBezTo>
                        <a:cubicBezTo>
                          <a:pt x="341822" y="289071"/>
                          <a:pt x="338621" y="281144"/>
                          <a:pt x="338164" y="271693"/>
                        </a:cubicBezTo>
                        <a:cubicBezTo>
                          <a:pt x="337249" y="250657"/>
                          <a:pt x="355237" y="229316"/>
                          <a:pt x="376883" y="232517"/>
                        </a:cubicBezTo>
                        <a:cubicBezTo>
                          <a:pt x="381608" y="233279"/>
                          <a:pt x="385419" y="235718"/>
                          <a:pt x="390602" y="238157"/>
                        </a:cubicBezTo>
                        <a:cubicBezTo>
                          <a:pt x="391516" y="232212"/>
                          <a:pt x="392431" y="225352"/>
                          <a:pt x="398986" y="224438"/>
                        </a:cubicBezTo>
                        <a:cubicBezTo>
                          <a:pt x="402797" y="223981"/>
                          <a:pt x="407979" y="227487"/>
                          <a:pt x="409351" y="232060"/>
                        </a:cubicBezTo>
                        <a:cubicBezTo>
                          <a:pt x="411181" y="238157"/>
                          <a:pt x="408132" y="245017"/>
                          <a:pt x="406760" y="250352"/>
                        </a:cubicBezTo>
                        <a:cubicBezTo>
                          <a:pt x="405236" y="256144"/>
                          <a:pt x="402797" y="262089"/>
                          <a:pt x="404626" y="269102"/>
                        </a:cubicBezTo>
                        <a:cubicBezTo>
                          <a:pt x="406303" y="275199"/>
                          <a:pt x="413772" y="284345"/>
                          <a:pt x="419107" y="284650"/>
                        </a:cubicBezTo>
                        <a:cubicBezTo>
                          <a:pt x="426119" y="285260"/>
                          <a:pt x="431302" y="278705"/>
                          <a:pt x="437094" y="279010"/>
                        </a:cubicBezTo>
                        <a:cubicBezTo>
                          <a:pt x="444716" y="279620"/>
                          <a:pt x="444716" y="287699"/>
                          <a:pt x="441820" y="291510"/>
                        </a:cubicBezTo>
                        <a:cubicBezTo>
                          <a:pt x="440601" y="293186"/>
                          <a:pt x="439076" y="294253"/>
                          <a:pt x="438009" y="296235"/>
                        </a:cubicBezTo>
                        <a:cubicBezTo>
                          <a:pt x="435113" y="301113"/>
                          <a:pt x="432979" y="307058"/>
                          <a:pt x="430540" y="312545"/>
                        </a:cubicBezTo>
                        <a:cubicBezTo>
                          <a:pt x="423070" y="329161"/>
                          <a:pt x="415296" y="345167"/>
                          <a:pt x="408132" y="361935"/>
                        </a:cubicBezTo>
                        <a:cubicBezTo>
                          <a:pt x="379931" y="427482"/>
                          <a:pt x="350359" y="503089"/>
                          <a:pt x="356304" y="587996"/>
                        </a:cubicBezTo>
                        <a:cubicBezTo>
                          <a:pt x="371700" y="585557"/>
                          <a:pt x="385572" y="583271"/>
                          <a:pt x="400662" y="580984"/>
                        </a:cubicBezTo>
                        <a:close/>
                        <a:moveTo>
                          <a:pt x="313622" y="278400"/>
                        </a:moveTo>
                        <a:cubicBezTo>
                          <a:pt x="315604" y="274894"/>
                          <a:pt x="317280" y="268949"/>
                          <a:pt x="315909" y="263766"/>
                        </a:cubicBezTo>
                        <a:cubicBezTo>
                          <a:pt x="313165" y="253705"/>
                          <a:pt x="298531" y="254925"/>
                          <a:pt x="292738" y="261937"/>
                        </a:cubicBezTo>
                        <a:cubicBezTo>
                          <a:pt x="286489" y="269559"/>
                          <a:pt x="287403" y="289223"/>
                          <a:pt x="295635" y="297759"/>
                        </a:cubicBezTo>
                        <a:cubicBezTo>
                          <a:pt x="301885" y="291357"/>
                          <a:pt x="309049" y="286784"/>
                          <a:pt x="313622" y="278400"/>
                        </a:cubicBezTo>
                        <a:close/>
                        <a:moveTo>
                          <a:pt x="214387" y="274284"/>
                        </a:moveTo>
                        <a:cubicBezTo>
                          <a:pt x="203564" y="286022"/>
                          <a:pt x="204021" y="323064"/>
                          <a:pt x="224905" y="323521"/>
                        </a:cubicBezTo>
                        <a:cubicBezTo>
                          <a:pt x="226429" y="323521"/>
                          <a:pt x="228106" y="323521"/>
                          <a:pt x="229783" y="322759"/>
                        </a:cubicBezTo>
                        <a:cubicBezTo>
                          <a:pt x="239843" y="319253"/>
                          <a:pt x="246093" y="299436"/>
                          <a:pt x="243807" y="286174"/>
                        </a:cubicBezTo>
                        <a:cubicBezTo>
                          <a:pt x="241673" y="274284"/>
                          <a:pt x="231764" y="266358"/>
                          <a:pt x="220179" y="270778"/>
                        </a:cubicBezTo>
                        <a:cubicBezTo>
                          <a:pt x="217740" y="271693"/>
                          <a:pt x="215759" y="272760"/>
                          <a:pt x="214387" y="274437"/>
                        </a:cubicBezTo>
                        <a:close/>
                        <a:moveTo>
                          <a:pt x="358590" y="284955"/>
                        </a:moveTo>
                        <a:cubicBezTo>
                          <a:pt x="360725" y="287546"/>
                          <a:pt x="365602" y="290290"/>
                          <a:pt x="370023" y="290900"/>
                        </a:cubicBezTo>
                        <a:cubicBezTo>
                          <a:pt x="373834" y="291510"/>
                          <a:pt x="381761" y="291814"/>
                          <a:pt x="385724" y="288918"/>
                        </a:cubicBezTo>
                        <a:cubicBezTo>
                          <a:pt x="389077" y="286479"/>
                          <a:pt x="390144" y="279315"/>
                          <a:pt x="389687" y="273675"/>
                        </a:cubicBezTo>
                        <a:cubicBezTo>
                          <a:pt x="388773" y="261023"/>
                          <a:pt x="382980" y="250352"/>
                          <a:pt x="375053" y="247608"/>
                        </a:cubicBezTo>
                        <a:cubicBezTo>
                          <a:pt x="355694" y="247608"/>
                          <a:pt x="348072" y="272608"/>
                          <a:pt x="358590" y="285107"/>
                        </a:cubicBezTo>
                        <a:close/>
                        <a:moveTo>
                          <a:pt x="140303" y="330990"/>
                        </a:moveTo>
                        <a:cubicBezTo>
                          <a:pt x="173686" y="367575"/>
                          <a:pt x="206308" y="404616"/>
                          <a:pt x="235270" y="446688"/>
                        </a:cubicBezTo>
                        <a:cubicBezTo>
                          <a:pt x="264081" y="488761"/>
                          <a:pt x="291519" y="535253"/>
                          <a:pt x="306153" y="595923"/>
                        </a:cubicBezTo>
                        <a:cubicBezTo>
                          <a:pt x="319567" y="593789"/>
                          <a:pt x="332981" y="591655"/>
                          <a:pt x="346396" y="589520"/>
                        </a:cubicBezTo>
                        <a:cubicBezTo>
                          <a:pt x="341213" y="529461"/>
                          <a:pt x="355084" y="479767"/>
                          <a:pt x="369870" y="433579"/>
                        </a:cubicBezTo>
                        <a:cubicBezTo>
                          <a:pt x="384809" y="386934"/>
                          <a:pt x="405388" y="344252"/>
                          <a:pt x="424900" y="300656"/>
                        </a:cubicBezTo>
                        <a:cubicBezTo>
                          <a:pt x="425357" y="300351"/>
                          <a:pt x="426272" y="298674"/>
                          <a:pt x="424747" y="299284"/>
                        </a:cubicBezTo>
                        <a:cubicBezTo>
                          <a:pt x="413315" y="302028"/>
                          <a:pt x="408437" y="295930"/>
                          <a:pt x="402034" y="291814"/>
                        </a:cubicBezTo>
                        <a:cubicBezTo>
                          <a:pt x="399291" y="306448"/>
                          <a:pt x="371547" y="309802"/>
                          <a:pt x="359353" y="303704"/>
                        </a:cubicBezTo>
                        <a:cubicBezTo>
                          <a:pt x="353560" y="311174"/>
                          <a:pt x="343347" y="317728"/>
                          <a:pt x="330695" y="319710"/>
                        </a:cubicBezTo>
                        <a:cubicBezTo>
                          <a:pt x="318500" y="321539"/>
                          <a:pt x="306610" y="318948"/>
                          <a:pt x="297616" y="316204"/>
                        </a:cubicBezTo>
                        <a:cubicBezTo>
                          <a:pt x="290604" y="322149"/>
                          <a:pt x="275513" y="331905"/>
                          <a:pt x="264081" y="327484"/>
                        </a:cubicBezTo>
                        <a:cubicBezTo>
                          <a:pt x="259203" y="325655"/>
                          <a:pt x="257678" y="321387"/>
                          <a:pt x="254172" y="317119"/>
                        </a:cubicBezTo>
                        <a:cubicBezTo>
                          <a:pt x="250514" y="326569"/>
                          <a:pt x="242892" y="336630"/>
                          <a:pt x="230087" y="338764"/>
                        </a:cubicBezTo>
                        <a:cubicBezTo>
                          <a:pt x="219112" y="340594"/>
                          <a:pt x="210881" y="335411"/>
                          <a:pt x="203564" y="330228"/>
                        </a:cubicBezTo>
                        <a:cubicBezTo>
                          <a:pt x="197314" y="335716"/>
                          <a:pt x="193503" y="342880"/>
                          <a:pt x="184509" y="345624"/>
                        </a:cubicBezTo>
                        <a:cubicBezTo>
                          <a:pt x="165150" y="351264"/>
                          <a:pt x="156004" y="337240"/>
                          <a:pt x="152650" y="318186"/>
                        </a:cubicBezTo>
                        <a:cubicBezTo>
                          <a:pt x="152650" y="317881"/>
                          <a:pt x="152498" y="317576"/>
                          <a:pt x="152041" y="317728"/>
                        </a:cubicBezTo>
                        <a:cubicBezTo>
                          <a:pt x="149449" y="323064"/>
                          <a:pt x="143504" y="325960"/>
                          <a:pt x="140456" y="33099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38" name="Freeform: Shape 37">
                    <a:extLst>
                      <a:ext uri="{FF2B5EF4-FFF2-40B4-BE49-F238E27FC236}">
                        <a16:creationId xmlns:a16="http://schemas.microsoft.com/office/drawing/2014/main" id="{7CBE21FB-0035-5242-189C-56B997ABB426}"/>
                      </a:ext>
                    </a:extLst>
                  </p:cNvPr>
                  <p:cNvSpPr/>
                  <p:nvPr/>
                </p:nvSpPr>
                <p:spPr>
                  <a:xfrm>
                    <a:off x="3709901" y="4328307"/>
                    <a:ext cx="208815" cy="59095"/>
                  </a:xfrm>
                  <a:custGeom>
                    <a:avLst/>
                    <a:gdLst>
                      <a:gd name="connsiteX0" fmla="*/ 10700 w 208815"/>
                      <a:gd name="connsiteY0" fmla="*/ 29118 h 59095"/>
                      <a:gd name="connsiteX1" fmla="*/ 58413 w 208815"/>
                      <a:gd name="connsiteY1" fmla="*/ 21039 h 59095"/>
                      <a:gd name="connsiteX2" fmla="*/ 153227 w 208815"/>
                      <a:gd name="connsiteY2" fmla="*/ 6101 h 59095"/>
                      <a:gd name="connsiteX3" fmla="*/ 177007 w 208815"/>
                      <a:gd name="connsiteY3" fmla="*/ 2290 h 59095"/>
                      <a:gd name="connsiteX4" fmla="*/ 198805 w 208815"/>
                      <a:gd name="connsiteY4" fmla="*/ 766 h 59095"/>
                      <a:gd name="connsiteX5" fmla="*/ 208714 w 208815"/>
                      <a:gd name="connsiteY5" fmla="*/ 13875 h 59095"/>
                      <a:gd name="connsiteX6" fmla="*/ 201854 w 208815"/>
                      <a:gd name="connsiteY6" fmla="*/ 28661 h 59095"/>
                      <a:gd name="connsiteX7" fmla="*/ 178684 w 208815"/>
                      <a:gd name="connsiteY7" fmla="*/ 33234 h 59095"/>
                      <a:gd name="connsiteX8" fmla="*/ 34176 w 208815"/>
                      <a:gd name="connsiteY8" fmla="*/ 56100 h 59095"/>
                      <a:gd name="connsiteX9" fmla="*/ 11158 w 208815"/>
                      <a:gd name="connsiteY9" fmla="*/ 58843 h 59095"/>
                      <a:gd name="connsiteX10" fmla="*/ 9634 w 208815"/>
                      <a:gd name="connsiteY10" fmla="*/ 29271 h 59095"/>
                      <a:gd name="connsiteX11" fmla="*/ 10548 w 208815"/>
                      <a:gd name="connsiteY11" fmla="*/ 29271 h 590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08815" h="59095">
                        <a:moveTo>
                          <a:pt x="10700" y="29118"/>
                        </a:moveTo>
                        <a:cubicBezTo>
                          <a:pt x="23658" y="24850"/>
                          <a:pt x="43474" y="23478"/>
                          <a:pt x="58413" y="21039"/>
                        </a:cubicBezTo>
                        <a:cubicBezTo>
                          <a:pt x="88900" y="16161"/>
                          <a:pt x="120606" y="11284"/>
                          <a:pt x="153227" y="6101"/>
                        </a:cubicBezTo>
                        <a:cubicBezTo>
                          <a:pt x="163288" y="4424"/>
                          <a:pt x="169843" y="3509"/>
                          <a:pt x="177007" y="2290"/>
                        </a:cubicBezTo>
                        <a:cubicBezTo>
                          <a:pt x="186611" y="766"/>
                          <a:pt x="193470" y="-1064"/>
                          <a:pt x="198805" y="766"/>
                        </a:cubicBezTo>
                        <a:cubicBezTo>
                          <a:pt x="203531" y="2290"/>
                          <a:pt x="207952" y="7320"/>
                          <a:pt x="208714" y="13875"/>
                        </a:cubicBezTo>
                        <a:cubicBezTo>
                          <a:pt x="209476" y="20430"/>
                          <a:pt x="205818" y="26375"/>
                          <a:pt x="201854" y="28661"/>
                        </a:cubicBezTo>
                        <a:cubicBezTo>
                          <a:pt x="197434" y="31253"/>
                          <a:pt x="187220" y="31862"/>
                          <a:pt x="178684" y="33234"/>
                        </a:cubicBezTo>
                        <a:cubicBezTo>
                          <a:pt x="129905" y="41008"/>
                          <a:pt x="84174" y="48173"/>
                          <a:pt x="34176" y="56100"/>
                        </a:cubicBezTo>
                        <a:cubicBezTo>
                          <a:pt x="26401" y="57319"/>
                          <a:pt x="16188" y="59910"/>
                          <a:pt x="11158" y="58843"/>
                        </a:cubicBezTo>
                        <a:cubicBezTo>
                          <a:pt x="-2256" y="55795"/>
                          <a:pt x="-4543" y="33844"/>
                          <a:pt x="9634" y="29271"/>
                        </a:cubicBezTo>
                        <a:cubicBezTo>
                          <a:pt x="9938" y="29271"/>
                          <a:pt x="10243" y="29271"/>
                          <a:pt x="10548" y="2927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39" name="Freeform: Shape 38">
                    <a:extLst>
                      <a:ext uri="{FF2B5EF4-FFF2-40B4-BE49-F238E27FC236}">
                        <a16:creationId xmlns:a16="http://schemas.microsoft.com/office/drawing/2014/main" id="{0DEDF87E-C5C5-BB42-AF57-21B11F00E17A}"/>
                      </a:ext>
                    </a:extLst>
                  </p:cNvPr>
                  <p:cNvSpPr/>
                  <p:nvPr/>
                </p:nvSpPr>
                <p:spPr>
                  <a:xfrm>
                    <a:off x="3716698" y="4371555"/>
                    <a:ext cx="208704" cy="59157"/>
                  </a:xfrm>
                  <a:custGeom>
                    <a:avLst/>
                    <a:gdLst>
                      <a:gd name="connsiteX0" fmla="*/ 9848 w 208704"/>
                      <a:gd name="connsiteY0" fmla="*/ 29467 h 59157"/>
                      <a:gd name="connsiteX1" fmla="*/ 33932 w 208704"/>
                      <a:gd name="connsiteY1" fmla="*/ 25199 h 59157"/>
                      <a:gd name="connsiteX2" fmla="*/ 152527 w 208704"/>
                      <a:gd name="connsiteY2" fmla="*/ 6450 h 59157"/>
                      <a:gd name="connsiteX3" fmla="*/ 176155 w 208704"/>
                      <a:gd name="connsiteY3" fmla="*/ 2639 h 59157"/>
                      <a:gd name="connsiteX4" fmla="*/ 198258 w 208704"/>
                      <a:gd name="connsiteY4" fmla="*/ 505 h 59157"/>
                      <a:gd name="connsiteX5" fmla="*/ 208623 w 208704"/>
                      <a:gd name="connsiteY5" fmla="*/ 14071 h 59157"/>
                      <a:gd name="connsiteX6" fmla="*/ 202221 w 208704"/>
                      <a:gd name="connsiteY6" fmla="*/ 28400 h 59157"/>
                      <a:gd name="connsiteX7" fmla="*/ 179203 w 208704"/>
                      <a:gd name="connsiteY7" fmla="*/ 33431 h 59157"/>
                      <a:gd name="connsiteX8" fmla="*/ 33780 w 208704"/>
                      <a:gd name="connsiteY8" fmla="*/ 56448 h 59157"/>
                      <a:gd name="connsiteX9" fmla="*/ 10762 w 208704"/>
                      <a:gd name="connsiteY9" fmla="*/ 58735 h 59157"/>
                      <a:gd name="connsiteX10" fmla="*/ 9848 w 208704"/>
                      <a:gd name="connsiteY10" fmla="*/ 29467 h 59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08704" h="59157">
                        <a:moveTo>
                          <a:pt x="9848" y="29467"/>
                        </a:moveTo>
                        <a:cubicBezTo>
                          <a:pt x="15640" y="27333"/>
                          <a:pt x="26463" y="26266"/>
                          <a:pt x="33932" y="25199"/>
                        </a:cubicBezTo>
                        <a:cubicBezTo>
                          <a:pt x="73718" y="18949"/>
                          <a:pt x="111827" y="12852"/>
                          <a:pt x="152527" y="6450"/>
                        </a:cubicBezTo>
                        <a:cubicBezTo>
                          <a:pt x="162588" y="4925"/>
                          <a:pt x="169447" y="3706"/>
                          <a:pt x="176155" y="2639"/>
                        </a:cubicBezTo>
                        <a:cubicBezTo>
                          <a:pt x="185301" y="1267"/>
                          <a:pt x="193075" y="-1020"/>
                          <a:pt x="198258" y="505"/>
                        </a:cubicBezTo>
                        <a:cubicBezTo>
                          <a:pt x="202221" y="1724"/>
                          <a:pt x="207861" y="6297"/>
                          <a:pt x="208623" y="14071"/>
                        </a:cubicBezTo>
                        <a:cubicBezTo>
                          <a:pt x="209233" y="19559"/>
                          <a:pt x="206337" y="25504"/>
                          <a:pt x="202221" y="28400"/>
                        </a:cubicBezTo>
                        <a:cubicBezTo>
                          <a:pt x="197953" y="31296"/>
                          <a:pt x="187435" y="32059"/>
                          <a:pt x="179203" y="33431"/>
                        </a:cubicBezTo>
                        <a:cubicBezTo>
                          <a:pt x="130272" y="41205"/>
                          <a:pt x="83474" y="48522"/>
                          <a:pt x="33780" y="56448"/>
                        </a:cubicBezTo>
                        <a:cubicBezTo>
                          <a:pt x="25244" y="57820"/>
                          <a:pt x="15335" y="60107"/>
                          <a:pt x="10762" y="58735"/>
                        </a:cubicBezTo>
                        <a:cubicBezTo>
                          <a:pt x="-2805" y="54772"/>
                          <a:pt x="-4024" y="34345"/>
                          <a:pt x="9848" y="2946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40" name="Freeform: Shape 39">
                    <a:extLst>
                      <a:ext uri="{FF2B5EF4-FFF2-40B4-BE49-F238E27FC236}">
                        <a16:creationId xmlns:a16="http://schemas.microsoft.com/office/drawing/2014/main" id="{797E5642-DCE2-18A8-E48E-4D1145082302}"/>
                      </a:ext>
                    </a:extLst>
                  </p:cNvPr>
                  <p:cNvSpPr/>
                  <p:nvPr/>
                </p:nvSpPr>
                <p:spPr>
                  <a:xfrm>
                    <a:off x="3738802" y="4416431"/>
                    <a:ext cx="178621" cy="55312"/>
                  </a:xfrm>
                  <a:custGeom>
                    <a:avLst/>
                    <a:gdLst>
                      <a:gd name="connsiteX0" fmla="*/ 8475 w 178621"/>
                      <a:gd name="connsiteY0" fmla="*/ 25290 h 55312"/>
                      <a:gd name="connsiteX1" fmla="*/ 48566 w 178621"/>
                      <a:gd name="connsiteY1" fmla="*/ 18431 h 55312"/>
                      <a:gd name="connsiteX2" fmla="*/ 147496 w 178621"/>
                      <a:gd name="connsiteY2" fmla="*/ 2730 h 55312"/>
                      <a:gd name="connsiteX3" fmla="*/ 166856 w 178621"/>
                      <a:gd name="connsiteY3" fmla="*/ 139 h 55312"/>
                      <a:gd name="connsiteX4" fmla="*/ 177679 w 178621"/>
                      <a:gd name="connsiteY4" fmla="*/ 10352 h 55312"/>
                      <a:gd name="connsiteX5" fmla="*/ 171581 w 178621"/>
                      <a:gd name="connsiteY5" fmla="*/ 29711 h 55312"/>
                      <a:gd name="connsiteX6" fmla="*/ 151917 w 178621"/>
                      <a:gd name="connsiteY6" fmla="*/ 33370 h 55312"/>
                      <a:gd name="connsiteX7" fmla="*/ 31188 w 178621"/>
                      <a:gd name="connsiteY7" fmla="*/ 52424 h 55312"/>
                      <a:gd name="connsiteX8" fmla="*/ 11372 w 178621"/>
                      <a:gd name="connsiteY8" fmla="*/ 55168 h 55312"/>
                      <a:gd name="connsiteX9" fmla="*/ 8475 w 178621"/>
                      <a:gd name="connsiteY9" fmla="*/ 25443 h 553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78621" h="55312">
                        <a:moveTo>
                          <a:pt x="8475" y="25290"/>
                        </a:moveTo>
                        <a:cubicBezTo>
                          <a:pt x="18536" y="21480"/>
                          <a:pt x="36523" y="20413"/>
                          <a:pt x="48566" y="18431"/>
                        </a:cubicBezTo>
                        <a:cubicBezTo>
                          <a:pt x="81797" y="13096"/>
                          <a:pt x="113351" y="8218"/>
                          <a:pt x="147496" y="2730"/>
                        </a:cubicBezTo>
                        <a:cubicBezTo>
                          <a:pt x="152679" y="1968"/>
                          <a:pt x="162435" y="-623"/>
                          <a:pt x="166856" y="139"/>
                        </a:cubicBezTo>
                        <a:cubicBezTo>
                          <a:pt x="171886" y="901"/>
                          <a:pt x="176459" y="6693"/>
                          <a:pt x="177679" y="10352"/>
                        </a:cubicBezTo>
                        <a:cubicBezTo>
                          <a:pt x="180575" y="19346"/>
                          <a:pt x="176307" y="27272"/>
                          <a:pt x="171581" y="29711"/>
                        </a:cubicBezTo>
                        <a:cubicBezTo>
                          <a:pt x="167466" y="31845"/>
                          <a:pt x="159234" y="32150"/>
                          <a:pt x="151917" y="33370"/>
                        </a:cubicBezTo>
                        <a:cubicBezTo>
                          <a:pt x="110455" y="39924"/>
                          <a:pt x="73108" y="45869"/>
                          <a:pt x="31188" y="52424"/>
                        </a:cubicBezTo>
                        <a:cubicBezTo>
                          <a:pt x="24329" y="53491"/>
                          <a:pt x="16250" y="55930"/>
                          <a:pt x="11372" y="55168"/>
                        </a:cubicBezTo>
                        <a:cubicBezTo>
                          <a:pt x="-671" y="53339"/>
                          <a:pt x="-5396" y="30778"/>
                          <a:pt x="8475" y="2544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41" name="Freeform: Shape 40">
                    <a:extLst>
                      <a:ext uri="{FF2B5EF4-FFF2-40B4-BE49-F238E27FC236}">
                        <a16:creationId xmlns:a16="http://schemas.microsoft.com/office/drawing/2014/main" id="{D4B5C572-BAB6-95D3-D265-DABF3A8A22D6}"/>
                      </a:ext>
                    </a:extLst>
                  </p:cNvPr>
                  <p:cNvSpPr/>
                  <p:nvPr/>
                </p:nvSpPr>
                <p:spPr>
                  <a:xfrm>
                    <a:off x="3782913" y="4465753"/>
                    <a:ext cx="103378" cy="42542"/>
                  </a:xfrm>
                  <a:custGeom>
                    <a:avLst/>
                    <a:gdLst>
                      <a:gd name="connsiteX0" fmla="*/ 11772 w 103378"/>
                      <a:gd name="connsiteY0" fmla="*/ 12401 h 42542"/>
                      <a:gd name="connsiteX1" fmla="*/ 52929 w 103378"/>
                      <a:gd name="connsiteY1" fmla="*/ 5389 h 42542"/>
                      <a:gd name="connsiteX2" fmla="*/ 73051 w 103378"/>
                      <a:gd name="connsiteY2" fmla="*/ 2187 h 42542"/>
                      <a:gd name="connsiteX3" fmla="*/ 92105 w 103378"/>
                      <a:gd name="connsiteY3" fmla="*/ 511 h 42542"/>
                      <a:gd name="connsiteX4" fmla="*/ 96526 w 103378"/>
                      <a:gd name="connsiteY4" fmla="*/ 28711 h 42542"/>
                      <a:gd name="connsiteX5" fmla="*/ 75642 w 103378"/>
                      <a:gd name="connsiteY5" fmla="*/ 32980 h 42542"/>
                      <a:gd name="connsiteX6" fmla="*/ 32198 w 103378"/>
                      <a:gd name="connsiteY6" fmla="*/ 39839 h 42542"/>
                      <a:gd name="connsiteX7" fmla="*/ 11467 w 103378"/>
                      <a:gd name="connsiteY7" fmla="*/ 42278 h 42542"/>
                      <a:gd name="connsiteX8" fmla="*/ 34 w 103378"/>
                      <a:gd name="connsiteY8" fmla="*/ 27644 h 42542"/>
                      <a:gd name="connsiteX9" fmla="*/ 11924 w 103378"/>
                      <a:gd name="connsiteY9" fmla="*/ 12401 h 425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3378" h="42542">
                        <a:moveTo>
                          <a:pt x="11772" y="12401"/>
                        </a:moveTo>
                        <a:cubicBezTo>
                          <a:pt x="23357" y="8742"/>
                          <a:pt x="39363" y="7523"/>
                          <a:pt x="52929" y="5389"/>
                        </a:cubicBezTo>
                        <a:cubicBezTo>
                          <a:pt x="59637" y="4322"/>
                          <a:pt x="64515" y="3560"/>
                          <a:pt x="73051" y="2187"/>
                        </a:cubicBezTo>
                        <a:cubicBezTo>
                          <a:pt x="79606" y="1273"/>
                          <a:pt x="86160" y="-1014"/>
                          <a:pt x="92105" y="511"/>
                        </a:cubicBezTo>
                        <a:cubicBezTo>
                          <a:pt x="104758" y="3712"/>
                          <a:pt x="107501" y="22157"/>
                          <a:pt x="96526" y="28711"/>
                        </a:cubicBezTo>
                        <a:cubicBezTo>
                          <a:pt x="91953" y="31455"/>
                          <a:pt x="82807" y="31760"/>
                          <a:pt x="75642" y="32980"/>
                        </a:cubicBezTo>
                        <a:cubicBezTo>
                          <a:pt x="60704" y="35266"/>
                          <a:pt x="47442" y="37400"/>
                          <a:pt x="32198" y="39839"/>
                        </a:cubicBezTo>
                        <a:cubicBezTo>
                          <a:pt x="25644" y="40906"/>
                          <a:pt x="16193" y="43345"/>
                          <a:pt x="11467" y="42278"/>
                        </a:cubicBezTo>
                        <a:cubicBezTo>
                          <a:pt x="5522" y="40906"/>
                          <a:pt x="339" y="34656"/>
                          <a:pt x="34" y="27644"/>
                        </a:cubicBezTo>
                        <a:cubicBezTo>
                          <a:pt x="-575" y="17583"/>
                          <a:pt x="7047" y="13925"/>
                          <a:pt x="11924" y="1240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079E7709-AD64-628B-E5EF-30DE5418DC5E}"/>
                </a:ext>
              </a:extLst>
            </p:cNvPr>
            <p:cNvGrpSpPr/>
            <p:nvPr/>
          </p:nvGrpSpPr>
          <p:grpSpPr>
            <a:xfrm>
              <a:off x="9244503" y="2443944"/>
              <a:ext cx="1176494" cy="1416621"/>
              <a:chOff x="9206135" y="2399049"/>
              <a:chExt cx="1176494" cy="1416621"/>
            </a:xfrm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C88126F6-F778-C64E-C85C-139404755083}"/>
                  </a:ext>
                </a:extLst>
              </p:cNvPr>
              <p:cNvSpPr/>
              <p:nvPr/>
            </p:nvSpPr>
            <p:spPr>
              <a:xfrm>
                <a:off x="9206135" y="2399049"/>
                <a:ext cx="1176494" cy="1416621"/>
              </a:xfrm>
              <a:custGeom>
                <a:avLst/>
                <a:gdLst>
                  <a:gd name="connsiteX0" fmla="*/ 819491 w 1176494"/>
                  <a:gd name="connsiteY0" fmla="*/ 325948 h 1416621"/>
                  <a:gd name="connsiteX1" fmla="*/ 557455 w 1176494"/>
                  <a:gd name="connsiteY1" fmla="*/ 367411 h 1416621"/>
                  <a:gd name="connsiteX2" fmla="*/ 622088 w 1176494"/>
                  <a:gd name="connsiteY2" fmla="*/ 179153 h 1416621"/>
                  <a:gd name="connsiteX3" fmla="*/ 379106 w 1176494"/>
                  <a:gd name="connsiteY3" fmla="*/ 2633 h 1416621"/>
                  <a:gd name="connsiteX4" fmla="*/ 202586 w 1176494"/>
                  <a:gd name="connsiteY4" fmla="*/ 245615 h 1416621"/>
                  <a:gd name="connsiteX5" fmla="*/ 322247 w 1176494"/>
                  <a:gd name="connsiteY5" fmla="*/ 404757 h 1416621"/>
                  <a:gd name="connsiteX6" fmla="*/ 56705 w 1176494"/>
                  <a:gd name="connsiteY6" fmla="*/ 446829 h 1416621"/>
                  <a:gd name="connsiteX7" fmla="*/ 0 w 1176494"/>
                  <a:gd name="connsiteY7" fmla="*/ 1416622 h 1416621"/>
                  <a:gd name="connsiteX8" fmla="*/ 1176495 w 1176494"/>
                  <a:gd name="connsiteY8" fmla="*/ 1230346 h 1416621"/>
                  <a:gd name="connsiteX9" fmla="*/ 819491 w 1176494"/>
                  <a:gd name="connsiteY9" fmla="*/ 326100 h 1416621"/>
                  <a:gd name="connsiteX10" fmla="*/ 396332 w 1176494"/>
                  <a:gd name="connsiteY10" fmla="*/ 110862 h 1416621"/>
                  <a:gd name="connsiteX11" fmla="*/ 514011 w 1176494"/>
                  <a:gd name="connsiteY11" fmla="*/ 196378 h 1416621"/>
                  <a:gd name="connsiteX12" fmla="*/ 428495 w 1176494"/>
                  <a:gd name="connsiteY12" fmla="*/ 314058 h 1416621"/>
                  <a:gd name="connsiteX13" fmla="*/ 310815 w 1176494"/>
                  <a:gd name="connsiteY13" fmla="*/ 228542 h 1416621"/>
                  <a:gd name="connsiteX14" fmla="*/ 396332 w 1176494"/>
                  <a:gd name="connsiteY14" fmla="*/ 110862 h 1416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76494" h="1416621">
                    <a:moveTo>
                      <a:pt x="819491" y="325948"/>
                    </a:moveTo>
                    <a:lnTo>
                      <a:pt x="557455" y="367411"/>
                    </a:lnTo>
                    <a:cubicBezTo>
                      <a:pt x="607149" y="320918"/>
                      <a:pt x="633521" y="251407"/>
                      <a:pt x="622088" y="179153"/>
                    </a:cubicBezTo>
                    <a:cubicBezTo>
                      <a:pt x="603796" y="63302"/>
                      <a:pt x="494957" y="-15659"/>
                      <a:pt x="379106" y="2633"/>
                    </a:cubicBezTo>
                    <a:cubicBezTo>
                      <a:pt x="263255" y="20925"/>
                      <a:pt x="184294" y="129764"/>
                      <a:pt x="202586" y="245615"/>
                    </a:cubicBezTo>
                    <a:cubicBezTo>
                      <a:pt x="214019" y="317869"/>
                      <a:pt x="260664" y="375794"/>
                      <a:pt x="322247" y="404757"/>
                    </a:cubicBezTo>
                    <a:lnTo>
                      <a:pt x="56705" y="446829"/>
                    </a:lnTo>
                    <a:lnTo>
                      <a:pt x="0" y="1416622"/>
                    </a:lnTo>
                    <a:lnTo>
                      <a:pt x="1176495" y="1230346"/>
                    </a:lnTo>
                    <a:lnTo>
                      <a:pt x="819491" y="326100"/>
                    </a:lnTo>
                    <a:close/>
                    <a:moveTo>
                      <a:pt x="396332" y="110862"/>
                    </a:moveTo>
                    <a:cubicBezTo>
                      <a:pt x="452428" y="102021"/>
                      <a:pt x="505170" y="140282"/>
                      <a:pt x="514011" y="196378"/>
                    </a:cubicBezTo>
                    <a:cubicBezTo>
                      <a:pt x="522853" y="252474"/>
                      <a:pt x="484591" y="305217"/>
                      <a:pt x="428495" y="314058"/>
                    </a:cubicBezTo>
                    <a:cubicBezTo>
                      <a:pt x="372399" y="322899"/>
                      <a:pt x="319656" y="284638"/>
                      <a:pt x="310815" y="228542"/>
                    </a:cubicBezTo>
                    <a:cubicBezTo>
                      <a:pt x="301974" y="172446"/>
                      <a:pt x="340235" y="119703"/>
                      <a:pt x="396332" y="11086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523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ＭＳ Ｐゴシック" pitchFamily="50" charset="-128"/>
                  <a:cs typeface="+mn-cs"/>
                </a:endParaRPr>
              </a:p>
            </p:txBody>
          </p:sp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4C22B1CA-4FFF-CDCC-DF40-5F6353A5539F}"/>
                  </a:ext>
                </a:extLst>
              </p:cNvPr>
              <p:cNvGrpSpPr/>
              <p:nvPr/>
            </p:nvGrpSpPr>
            <p:grpSpPr>
              <a:xfrm>
                <a:off x="9430677" y="2870321"/>
                <a:ext cx="550701" cy="811928"/>
                <a:chOff x="9430677" y="2870321"/>
                <a:chExt cx="550701" cy="811928"/>
              </a:xfrm>
            </p:grpSpPr>
            <p:sp>
              <p:nvSpPr>
                <p:cNvPr id="10" name="Freeform: Shape 9">
                  <a:extLst>
                    <a:ext uri="{FF2B5EF4-FFF2-40B4-BE49-F238E27FC236}">
                      <a16:creationId xmlns:a16="http://schemas.microsoft.com/office/drawing/2014/main" id="{7C439CFD-A710-3B81-57B4-F2CCF1040769}"/>
                    </a:ext>
                  </a:extLst>
                </p:cNvPr>
                <p:cNvSpPr/>
                <p:nvPr/>
              </p:nvSpPr>
              <p:spPr>
                <a:xfrm>
                  <a:off x="9457815" y="2894304"/>
                  <a:ext cx="504803" cy="597289"/>
                </a:xfrm>
                <a:custGeom>
                  <a:avLst/>
                  <a:gdLst>
                    <a:gd name="connsiteX0" fmla="*/ 192363 w 504803"/>
                    <a:gd name="connsiteY0" fmla="*/ 597137 h 597289"/>
                    <a:gd name="connsiteX1" fmla="*/ 407297 w 504803"/>
                    <a:gd name="connsiteY1" fmla="*/ 572138 h 597289"/>
                    <a:gd name="connsiteX2" fmla="*/ 421016 w 504803"/>
                    <a:gd name="connsiteY2" fmla="*/ 473512 h 597289"/>
                    <a:gd name="connsiteX3" fmla="*/ 503484 w 504803"/>
                    <a:gd name="connsiteY3" fmla="*/ 227481 h 597289"/>
                    <a:gd name="connsiteX4" fmla="*/ 204863 w 504803"/>
                    <a:gd name="connsiteY4" fmla="*/ 3859 h 597289"/>
                    <a:gd name="connsiteX5" fmla="*/ 38709 w 504803"/>
                    <a:gd name="connsiteY5" fmla="*/ 383575 h 597289"/>
                    <a:gd name="connsiteX6" fmla="*/ 142365 w 504803"/>
                    <a:gd name="connsiteY6" fmla="*/ 497292 h 597289"/>
                    <a:gd name="connsiteX7" fmla="*/ 192363 w 504803"/>
                    <a:gd name="connsiteY7" fmla="*/ 597289 h 5972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04803" h="597289">
                      <a:moveTo>
                        <a:pt x="192363" y="597137"/>
                      </a:moveTo>
                      <a:lnTo>
                        <a:pt x="407297" y="572138"/>
                      </a:lnTo>
                      <a:cubicBezTo>
                        <a:pt x="407297" y="572138"/>
                        <a:pt x="406077" y="510858"/>
                        <a:pt x="421016" y="473512"/>
                      </a:cubicBezTo>
                      <a:cubicBezTo>
                        <a:pt x="435955" y="436165"/>
                        <a:pt x="515983" y="316046"/>
                        <a:pt x="503484" y="227481"/>
                      </a:cubicBezTo>
                      <a:cubicBezTo>
                        <a:pt x="490984" y="138764"/>
                        <a:pt x="383517" y="-27390"/>
                        <a:pt x="204863" y="3859"/>
                      </a:cubicBezTo>
                      <a:cubicBezTo>
                        <a:pt x="26209" y="35108"/>
                        <a:pt x="-53667" y="253700"/>
                        <a:pt x="38709" y="383575"/>
                      </a:cubicBezTo>
                      <a:cubicBezTo>
                        <a:pt x="38709" y="383575"/>
                        <a:pt x="122396" y="441043"/>
                        <a:pt x="142365" y="497292"/>
                      </a:cubicBezTo>
                      <a:cubicBezTo>
                        <a:pt x="162334" y="553540"/>
                        <a:pt x="192363" y="597289"/>
                        <a:pt x="192363" y="597289"/>
                      </a:cubicBezTo>
                      <a:close/>
                    </a:path>
                  </a:pathLst>
                </a:custGeom>
                <a:solidFill>
                  <a:srgbClr val="FF6900"/>
                </a:solidFill>
                <a:ln w="1523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50" charset="-128"/>
                    <a:cs typeface="+mn-cs"/>
                  </a:endParaRPr>
                </a:p>
              </p:txBody>
            </p:sp>
            <p:grpSp>
              <p:nvGrpSpPr>
                <p:cNvPr id="11" name="Graphic 4">
                  <a:extLst>
                    <a:ext uri="{FF2B5EF4-FFF2-40B4-BE49-F238E27FC236}">
                      <a16:creationId xmlns:a16="http://schemas.microsoft.com/office/drawing/2014/main" id="{D015AC45-3E26-9E24-23F1-67CA07ACA66F}"/>
                    </a:ext>
                  </a:extLst>
                </p:cNvPr>
                <p:cNvGrpSpPr/>
                <p:nvPr/>
              </p:nvGrpSpPr>
              <p:grpSpPr>
                <a:xfrm>
                  <a:off x="9430677" y="2870321"/>
                  <a:ext cx="550701" cy="811928"/>
                  <a:chOff x="9430677" y="2870321"/>
                  <a:chExt cx="550701" cy="811928"/>
                </a:xfrm>
                <a:solidFill>
                  <a:srgbClr val="FFFFFF"/>
                </a:solidFill>
              </p:grpSpPr>
              <p:sp>
                <p:nvSpPr>
                  <p:cNvPr id="13" name="Freeform: Shape 12">
                    <a:extLst>
                      <a:ext uri="{FF2B5EF4-FFF2-40B4-BE49-F238E27FC236}">
                        <a16:creationId xmlns:a16="http://schemas.microsoft.com/office/drawing/2014/main" id="{80D1714B-49A2-2CBA-EA95-A6D486F22BD1}"/>
                      </a:ext>
                    </a:extLst>
                  </p:cNvPr>
                  <p:cNvSpPr/>
                  <p:nvPr/>
                </p:nvSpPr>
                <p:spPr>
                  <a:xfrm>
                    <a:off x="9663715" y="3501956"/>
                    <a:ext cx="208814" cy="59148"/>
                  </a:xfrm>
                  <a:custGeom>
                    <a:avLst/>
                    <a:gdLst>
                      <a:gd name="connsiteX0" fmla="*/ 9633 w 208814"/>
                      <a:gd name="connsiteY0" fmla="*/ 29271 h 59148"/>
                      <a:gd name="connsiteX1" fmla="*/ 11158 w 208814"/>
                      <a:gd name="connsiteY1" fmla="*/ 58844 h 59148"/>
                      <a:gd name="connsiteX2" fmla="*/ 34175 w 208814"/>
                      <a:gd name="connsiteY2" fmla="*/ 56100 h 59148"/>
                      <a:gd name="connsiteX3" fmla="*/ 178684 w 208814"/>
                      <a:gd name="connsiteY3" fmla="*/ 33234 h 59148"/>
                      <a:gd name="connsiteX4" fmla="*/ 201854 w 208814"/>
                      <a:gd name="connsiteY4" fmla="*/ 28661 h 59148"/>
                      <a:gd name="connsiteX5" fmla="*/ 208714 w 208814"/>
                      <a:gd name="connsiteY5" fmla="*/ 13875 h 59148"/>
                      <a:gd name="connsiteX6" fmla="*/ 198806 w 208814"/>
                      <a:gd name="connsiteY6" fmla="*/ 766 h 59148"/>
                      <a:gd name="connsiteX7" fmla="*/ 177007 w 208814"/>
                      <a:gd name="connsiteY7" fmla="*/ 2290 h 59148"/>
                      <a:gd name="connsiteX8" fmla="*/ 153227 w 208814"/>
                      <a:gd name="connsiteY8" fmla="*/ 6101 h 59148"/>
                      <a:gd name="connsiteX9" fmla="*/ 58413 w 208814"/>
                      <a:gd name="connsiteY9" fmla="*/ 21039 h 59148"/>
                      <a:gd name="connsiteX10" fmla="*/ 10548 w 208814"/>
                      <a:gd name="connsiteY10" fmla="*/ 29118 h 59148"/>
                      <a:gd name="connsiteX11" fmla="*/ 9633 w 208814"/>
                      <a:gd name="connsiteY11" fmla="*/ 29118 h 591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08814" h="59148">
                        <a:moveTo>
                          <a:pt x="9633" y="29271"/>
                        </a:moveTo>
                        <a:cubicBezTo>
                          <a:pt x="-4543" y="33844"/>
                          <a:pt x="-2256" y="55795"/>
                          <a:pt x="11158" y="58844"/>
                        </a:cubicBezTo>
                        <a:cubicBezTo>
                          <a:pt x="16188" y="60063"/>
                          <a:pt x="26402" y="57319"/>
                          <a:pt x="34175" y="56100"/>
                        </a:cubicBezTo>
                        <a:cubicBezTo>
                          <a:pt x="84174" y="48173"/>
                          <a:pt x="129905" y="40856"/>
                          <a:pt x="178684" y="33234"/>
                        </a:cubicBezTo>
                        <a:cubicBezTo>
                          <a:pt x="187221" y="31862"/>
                          <a:pt x="197434" y="31253"/>
                          <a:pt x="201854" y="28661"/>
                        </a:cubicBezTo>
                        <a:cubicBezTo>
                          <a:pt x="205817" y="26222"/>
                          <a:pt x="209476" y="20277"/>
                          <a:pt x="208714" y="13875"/>
                        </a:cubicBezTo>
                        <a:cubicBezTo>
                          <a:pt x="207952" y="7473"/>
                          <a:pt x="203531" y="2442"/>
                          <a:pt x="198806" y="766"/>
                        </a:cubicBezTo>
                        <a:cubicBezTo>
                          <a:pt x="193470" y="-1064"/>
                          <a:pt x="186610" y="766"/>
                          <a:pt x="177007" y="2290"/>
                        </a:cubicBezTo>
                        <a:cubicBezTo>
                          <a:pt x="169843" y="3357"/>
                          <a:pt x="163288" y="4424"/>
                          <a:pt x="153227" y="6101"/>
                        </a:cubicBezTo>
                        <a:cubicBezTo>
                          <a:pt x="120607" y="11284"/>
                          <a:pt x="88900" y="16314"/>
                          <a:pt x="58413" y="21039"/>
                        </a:cubicBezTo>
                        <a:cubicBezTo>
                          <a:pt x="43474" y="23478"/>
                          <a:pt x="23505" y="24850"/>
                          <a:pt x="10548" y="29118"/>
                        </a:cubicBezTo>
                        <a:cubicBezTo>
                          <a:pt x="10243" y="29118"/>
                          <a:pt x="9938" y="29118"/>
                          <a:pt x="9633" y="2911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14" name="Freeform: Shape 13">
                    <a:extLst>
                      <a:ext uri="{FF2B5EF4-FFF2-40B4-BE49-F238E27FC236}">
                        <a16:creationId xmlns:a16="http://schemas.microsoft.com/office/drawing/2014/main" id="{CEB990BE-7E81-8B5E-C818-E1A87A6A6DA8}"/>
                      </a:ext>
                    </a:extLst>
                  </p:cNvPr>
                  <p:cNvSpPr/>
                  <p:nvPr/>
                </p:nvSpPr>
                <p:spPr>
                  <a:xfrm>
                    <a:off x="9670208" y="3545356"/>
                    <a:ext cx="208860" cy="58945"/>
                  </a:xfrm>
                  <a:custGeom>
                    <a:avLst/>
                    <a:gdLst>
                      <a:gd name="connsiteX0" fmla="*/ 10915 w 208860"/>
                      <a:gd name="connsiteY0" fmla="*/ 58582 h 58945"/>
                      <a:gd name="connsiteX1" fmla="*/ 33933 w 208860"/>
                      <a:gd name="connsiteY1" fmla="*/ 56296 h 58945"/>
                      <a:gd name="connsiteX2" fmla="*/ 179355 w 208860"/>
                      <a:gd name="connsiteY2" fmla="*/ 33278 h 58945"/>
                      <a:gd name="connsiteX3" fmla="*/ 202373 w 208860"/>
                      <a:gd name="connsiteY3" fmla="*/ 28248 h 58945"/>
                      <a:gd name="connsiteX4" fmla="*/ 208775 w 208860"/>
                      <a:gd name="connsiteY4" fmla="*/ 13919 h 58945"/>
                      <a:gd name="connsiteX5" fmla="*/ 198410 w 208860"/>
                      <a:gd name="connsiteY5" fmla="*/ 505 h 58945"/>
                      <a:gd name="connsiteX6" fmla="*/ 176307 w 208860"/>
                      <a:gd name="connsiteY6" fmla="*/ 2639 h 58945"/>
                      <a:gd name="connsiteX7" fmla="*/ 152527 w 208860"/>
                      <a:gd name="connsiteY7" fmla="*/ 6450 h 58945"/>
                      <a:gd name="connsiteX8" fmla="*/ 33933 w 208860"/>
                      <a:gd name="connsiteY8" fmla="*/ 25199 h 58945"/>
                      <a:gd name="connsiteX9" fmla="*/ 9848 w 208860"/>
                      <a:gd name="connsiteY9" fmla="*/ 29467 h 58945"/>
                      <a:gd name="connsiteX10" fmla="*/ 10762 w 208860"/>
                      <a:gd name="connsiteY10" fmla="*/ 58735 h 589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08860" h="58945">
                        <a:moveTo>
                          <a:pt x="10915" y="58582"/>
                        </a:moveTo>
                        <a:cubicBezTo>
                          <a:pt x="15640" y="59802"/>
                          <a:pt x="25396" y="57668"/>
                          <a:pt x="33933" y="56296"/>
                        </a:cubicBezTo>
                        <a:cubicBezTo>
                          <a:pt x="83627" y="48369"/>
                          <a:pt x="130272" y="41052"/>
                          <a:pt x="179355" y="33278"/>
                        </a:cubicBezTo>
                        <a:cubicBezTo>
                          <a:pt x="187588" y="32059"/>
                          <a:pt x="198105" y="31144"/>
                          <a:pt x="202373" y="28248"/>
                        </a:cubicBezTo>
                        <a:cubicBezTo>
                          <a:pt x="206642" y="25352"/>
                          <a:pt x="209386" y="19407"/>
                          <a:pt x="208775" y="13919"/>
                        </a:cubicBezTo>
                        <a:cubicBezTo>
                          <a:pt x="208013" y="6145"/>
                          <a:pt x="202373" y="1572"/>
                          <a:pt x="198410" y="505"/>
                        </a:cubicBezTo>
                        <a:cubicBezTo>
                          <a:pt x="193228" y="-1020"/>
                          <a:pt x="185301" y="1267"/>
                          <a:pt x="176307" y="2639"/>
                        </a:cubicBezTo>
                        <a:cubicBezTo>
                          <a:pt x="169599" y="3706"/>
                          <a:pt x="162588" y="4773"/>
                          <a:pt x="152527" y="6450"/>
                        </a:cubicBezTo>
                        <a:cubicBezTo>
                          <a:pt x="111827" y="12852"/>
                          <a:pt x="73718" y="18949"/>
                          <a:pt x="33933" y="25199"/>
                        </a:cubicBezTo>
                        <a:cubicBezTo>
                          <a:pt x="26463" y="26419"/>
                          <a:pt x="15793" y="27333"/>
                          <a:pt x="9848" y="29467"/>
                        </a:cubicBezTo>
                        <a:cubicBezTo>
                          <a:pt x="-4024" y="34345"/>
                          <a:pt x="-2805" y="54771"/>
                          <a:pt x="10762" y="5873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15" name="Freeform: Shape 14">
                    <a:extLst>
                      <a:ext uri="{FF2B5EF4-FFF2-40B4-BE49-F238E27FC236}">
                        <a16:creationId xmlns:a16="http://schemas.microsoft.com/office/drawing/2014/main" id="{504A1B9A-CB4C-A2A7-D672-D5BFF372382B}"/>
                      </a:ext>
                    </a:extLst>
                  </p:cNvPr>
                  <p:cNvSpPr/>
                  <p:nvPr/>
                </p:nvSpPr>
                <p:spPr>
                  <a:xfrm>
                    <a:off x="9692247" y="3590080"/>
                    <a:ext cx="178686" cy="55320"/>
                  </a:xfrm>
                  <a:custGeom>
                    <a:avLst/>
                    <a:gdLst>
                      <a:gd name="connsiteX0" fmla="*/ 11436 w 178686"/>
                      <a:gd name="connsiteY0" fmla="*/ 55168 h 55320"/>
                      <a:gd name="connsiteX1" fmla="*/ 31252 w 178686"/>
                      <a:gd name="connsiteY1" fmla="*/ 52424 h 55320"/>
                      <a:gd name="connsiteX2" fmla="*/ 151981 w 178686"/>
                      <a:gd name="connsiteY2" fmla="*/ 33370 h 55320"/>
                      <a:gd name="connsiteX3" fmla="*/ 171645 w 178686"/>
                      <a:gd name="connsiteY3" fmla="*/ 29711 h 55320"/>
                      <a:gd name="connsiteX4" fmla="*/ 177743 w 178686"/>
                      <a:gd name="connsiteY4" fmla="*/ 10352 h 55320"/>
                      <a:gd name="connsiteX5" fmla="*/ 166920 w 178686"/>
                      <a:gd name="connsiteY5" fmla="*/ 139 h 55320"/>
                      <a:gd name="connsiteX6" fmla="*/ 147560 w 178686"/>
                      <a:gd name="connsiteY6" fmla="*/ 2730 h 55320"/>
                      <a:gd name="connsiteX7" fmla="*/ 48630 w 178686"/>
                      <a:gd name="connsiteY7" fmla="*/ 18431 h 55320"/>
                      <a:gd name="connsiteX8" fmla="*/ 8539 w 178686"/>
                      <a:gd name="connsiteY8" fmla="*/ 25290 h 55320"/>
                      <a:gd name="connsiteX9" fmla="*/ 11436 w 178686"/>
                      <a:gd name="connsiteY9" fmla="*/ 55168 h 553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78686" h="55320">
                        <a:moveTo>
                          <a:pt x="11436" y="55168"/>
                        </a:moveTo>
                        <a:cubicBezTo>
                          <a:pt x="16161" y="55930"/>
                          <a:pt x="24241" y="53643"/>
                          <a:pt x="31252" y="52424"/>
                        </a:cubicBezTo>
                        <a:cubicBezTo>
                          <a:pt x="73172" y="45717"/>
                          <a:pt x="110518" y="39924"/>
                          <a:pt x="151981" y="33370"/>
                        </a:cubicBezTo>
                        <a:cubicBezTo>
                          <a:pt x="159298" y="32150"/>
                          <a:pt x="167529" y="31845"/>
                          <a:pt x="171645" y="29711"/>
                        </a:cubicBezTo>
                        <a:cubicBezTo>
                          <a:pt x="176371" y="27272"/>
                          <a:pt x="180639" y="19346"/>
                          <a:pt x="177743" y="10352"/>
                        </a:cubicBezTo>
                        <a:cubicBezTo>
                          <a:pt x="176676" y="6694"/>
                          <a:pt x="171950" y="901"/>
                          <a:pt x="166920" y="139"/>
                        </a:cubicBezTo>
                        <a:cubicBezTo>
                          <a:pt x="162499" y="-623"/>
                          <a:pt x="152743" y="1968"/>
                          <a:pt x="147560" y="2730"/>
                        </a:cubicBezTo>
                        <a:cubicBezTo>
                          <a:pt x="113415" y="8218"/>
                          <a:pt x="81861" y="13096"/>
                          <a:pt x="48630" y="18431"/>
                        </a:cubicBezTo>
                        <a:cubicBezTo>
                          <a:pt x="36588" y="20260"/>
                          <a:pt x="18448" y="21327"/>
                          <a:pt x="8539" y="25290"/>
                        </a:cubicBezTo>
                        <a:cubicBezTo>
                          <a:pt x="-5485" y="30626"/>
                          <a:pt x="-606" y="53186"/>
                          <a:pt x="11436" y="5516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16" name="Freeform: Shape 15">
                    <a:extLst>
                      <a:ext uri="{FF2B5EF4-FFF2-40B4-BE49-F238E27FC236}">
                        <a16:creationId xmlns:a16="http://schemas.microsoft.com/office/drawing/2014/main" id="{83E6D4AC-364F-EB7B-91F7-F95C7BB85732}"/>
                      </a:ext>
                    </a:extLst>
                  </p:cNvPr>
                  <p:cNvSpPr/>
                  <p:nvPr/>
                </p:nvSpPr>
                <p:spPr>
                  <a:xfrm>
                    <a:off x="9736437" y="3639534"/>
                    <a:ext cx="103515" cy="42562"/>
                  </a:xfrm>
                  <a:custGeom>
                    <a:avLst/>
                    <a:gdLst>
                      <a:gd name="connsiteX0" fmla="*/ 172 w 103515"/>
                      <a:gd name="connsiteY0" fmla="*/ 27665 h 42562"/>
                      <a:gd name="connsiteX1" fmla="*/ 11605 w 103515"/>
                      <a:gd name="connsiteY1" fmla="*/ 42298 h 42562"/>
                      <a:gd name="connsiteX2" fmla="*/ 32336 w 103515"/>
                      <a:gd name="connsiteY2" fmla="*/ 39860 h 42562"/>
                      <a:gd name="connsiteX3" fmla="*/ 75780 w 103515"/>
                      <a:gd name="connsiteY3" fmla="*/ 33000 h 42562"/>
                      <a:gd name="connsiteX4" fmla="*/ 96663 w 103515"/>
                      <a:gd name="connsiteY4" fmla="*/ 28732 h 42562"/>
                      <a:gd name="connsiteX5" fmla="*/ 92243 w 103515"/>
                      <a:gd name="connsiteY5" fmla="*/ 531 h 42562"/>
                      <a:gd name="connsiteX6" fmla="*/ 73188 w 103515"/>
                      <a:gd name="connsiteY6" fmla="*/ 2208 h 42562"/>
                      <a:gd name="connsiteX7" fmla="*/ 53067 w 103515"/>
                      <a:gd name="connsiteY7" fmla="*/ 5409 h 42562"/>
                      <a:gd name="connsiteX8" fmla="*/ 11909 w 103515"/>
                      <a:gd name="connsiteY8" fmla="*/ 12269 h 42562"/>
                      <a:gd name="connsiteX9" fmla="*/ 20 w 103515"/>
                      <a:gd name="connsiteY9" fmla="*/ 27512 h 425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3515" h="42562">
                        <a:moveTo>
                          <a:pt x="172" y="27665"/>
                        </a:moveTo>
                        <a:cubicBezTo>
                          <a:pt x="629" y="34677"/>
                          <a:pt x="5812" y="40926"/>
                          <a:pt x="11605" y="42298"/>
                        </a:cubicBezTo>
                        <a:cubicBezTo>
                          <a:pt x="16330" y="43365"/>
                          <a:pt x="25781" y="40926"/>
                          <a:pt x="32336" y="39860"/>
                        </a:cubicBezTo>
                        <a:cubicBezTo>
                          <a:pt x="47579" y="37421"/>
                          <a:pt x="60841" y="35439"/>
                          <a:pt x="75780" y="33000"/>
                        </a:cubicBezTo>
                        <a:cubicBezTo>
                          <a:pt x="82945" y="31780"/>
                          <a:pt x="92243" y="31476"/>
                          <a:pt x="96663" y="28732"/>
                        </a:cubicBezTo>
                        <a:cubicBezTo>
                          <a:pt x="107639" y="22177"/>
                          <a:pt x="104895" y="3732"/>
                          <a:pt x="92243" y="531"/>
                        </a:cubicBezTo>
                        <a:cubicBezTo>
                          <a:pt x="86298" y="-993"/>
                          <a:pt x="79743" y="1141"/>
                          <a:pt x="73188" y="2208"/>
                        </a:cubicBezTo>
                        <a:cubicBezTo>
                          <a:pt x="64652" y="3580"/>
                          <a:pt x="59774" y="4342"/>
                          <a:pt x="53067" y="5409"/>
                        </a:cubicBezTo>
                        <a:cubicBezTo>
                          <a:pt x="39500" y="7543"/>
                          <a:pt x="23494" y="8763"/>
                          <a:pt x="11909" y="12269"/>
                        </a:cubicBezTo>
                        <a:cubicBezTo>
                          <a:pt x="7184" y="13793"/>
                          <a:pt x="-438" y="17452"/>
                          <a:pt x="20" y="2751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17" name="Freeform: Shape 16">
                    <a:extLst>
                      <a:ext uri="{FF2B5EF4-FFF2-40B4-BE49-F238E27FC236}">
                        <a16:creationId xmlns:a16="http://schemas.microsoft.com/office/drawing/2014/main" id="{A2D10F9A-BF3B-2E3E-035F-EA2A0D76F1F3}"/>
                      </a:ext>
                    </a:extLst>
                  </p:cNvPr>
                  <p:cNvSpPr/>
                  <p:nvPr/>
                </p:nvSpPr>
                <p:spPr>
                  <a:xfrm>
                    <a:off x="9430677" y="2870321"/>
                    <a:ext cx="550701" cy="648985"/>
                  </a:xfrm>
                  <a:custGeom>
                    <a:avLst/>
                    <a:gdLst>
                      <a:gd name="connsiteX0" fmla="*/ 225904 w 550701"/>
                      <a:gd name="connsiteY0" fmla="*/ 5129 h 648985"/>
                      <a:gd name="connsiteX1" fmla="*/ 342364 w 550701"/>
                      <a:gd name="connsiteY1" fmla="*/ 7721 h 648985"/>
                      <a:gd name="connsiteX2" fmla="*/ 432148 w 550701"/>
                      <a:gd name="connsiteY2" fmla="*/ 47201 h 648985"/>
                      <a:gd name="connsiteX3" fmla="*/ 501506 w 550701"/>
                      <a:gd name="connsiteY3" fmla="*/ 114578 h 648985"/>
                      <a:gd name="connsiteX4" fmla="*/ 545256 w 550701"/>
                      <a:gd name="connsiteY4" fmla="*/ 217319 h 648985"/>
                      <a:gd name="connsiteX5" fmla="*/ 542664 w 550701"/>
                      <a:gd name="connsiteY5" fmla="*/ 333780 h 648985"/>
                      <a:gd name="connsiteX6" fmla="*/ 480166 w 550701"/>
                      <a:gd name="connsiteY6" fmla="*/ 466094 h 648985"/>
                      <a:gd name="connsiteX7" fmla="*/ 474068 w 550701"/>
                      <a:gd name="connsiteY7" fmla="*/ 520665 h 648985"/>
                      <a:gd name="connsiteX8" fmla="*/ 473154 w 550701"/>
                      <a:gd name="connsiteY8" fmla="*/ 549780 h 648985"/>
                      <a:gd name="connsiteX9" fmla="*/ 454252 w 550701"/>
                      <a:gd name="connsiteY9" fmla="*/ 595359 h 648985"/>
                      <a:gd name="connsiteX10" fmla="*/ 437332 w 550701"/>
                      <a:gd name="connsiteY10" fmla="*/ 615937 h 648985"/>
                      <a:gd name="connsiteX11" fmla="*/ 412027 w 550701"/>
                      <a:gd name="connsiteY11" fmla="*/ 620815 h 648985"/>
                      <a:gd name="connsiteX12" fmla="*/ 255477 w 550701"/>
                      <a:gd name="connsiteY12" fmla="*/ 645662 h 648985"/>
                      <a:gd name="connsiteX13" fmla="*/ 224684 w 550701"/>
                      <a:gd name="connsiteY13" fmla="*/ 648254 h 648985"/>
                      <a:gd name="connsiteX14" fmla="*/ 205477 w 550701"/>
                      <a:gd name="connsiteY14" fmla="*/ 634230 h 648985"/>
                      <a:gd name="connsiteX15" fmla="*/ 188252 w 550701"/>
                      <a:gd name="connsiteY15" fmla="*/ 617767 h 648985"/>
                      <a:gd name="connsiteX16" fmla="*/ 163863 w 550701"/>
                      <a:gd name="connsiteY16" fmla="*/ 571121 h 648985"/>
                      <a:gd name="connsiteX17" fmla="*/ 141760 w 550701"/>
                      <a:gd name="connsiteY17" fmla="*/ 520970 h 648985"/>
                      <a:gd name="connsiteX18" fmla="*/ 42677 w 550701"/>
                      <a:gd name="connsiteY18" fmla="*/ 416552 h 648985"/>
                      <a:gd name="connsiteX19" fmla="*/ 3348 w 550701"/>
                      <a:gd name="connsiteY19" fmla="*/ 310457 h 648985"/>
                      <a:gd name="connsiteX20" fmla="*/ 9903 w 550701"/>
                      <a:gd name="connsiteY20" fmla="*/ 198417 h 648985"/>
                      <a:gd name="connsiteX21" fmla="*/ 52280 w 550701"/>
                      <a:gd name="connsiteY21" fmla="*/ 112749 h 648985"/>
                      <a:gd name="connsiteX22" fmla="*/ 168131 w 550701"/>
                      <a:gd name="connsiteY22" fmla="*/ 22050 h 648985"/>
                      <a:gd name="connsiteX23" fmla="*/ 225904 w 550701"/>
                      <a:gd name="connsiteY23" fmla="*/ 4977 h 648985"/>
                      <a:gd name="connsiteX24" fmla="*/ 400594 w 550701"/>
                      <a:gd name="connsiteY24" fmla="*/ 580877 h 648985"/>
                      <a:gd name="connsiteX25" fmla="*/ 415838 w 550701"/>
                      <a:gd name="connsiteY25" fmla="*/ 578438 h 648985"/>
                      <a:gd name="connsiteX26" fmla="*/ 420563 w 550701"/>
                      <a:gd name="connsiteY26" fmla="*/ 570816 h 648985"/>
                      <a:gd name="connsiteX27" fmla="*/ 425289 w 550701"/>
                      <a:gd name="connsiteY27" fmla="*/ 562737 h 648985"/>
                      <a:gd name="connsiteX28" fmla="*/ 432910 w 550701"/>
                      <a:gd name="connsiteY28" fmla="*/ 521580 h 648985"/>
                      <a:gd name="connsiteX29" fmla="*/ 474526 w 550701"/>
                      <a:gd name="connsiteY29" fmla="*/ 382102 h 648985"/>
                      <a:gd name="connsiteX30" fmla="*/ 506384 w 550701"/>
                      <a:gd name="connsiteY30" fmla="*/ 308323 h 648985"/>
                      <a:gd name="connsiteX31" fmla="*/ 501049 w 550701"/>
                      <a:gd name="connsiteY31" fmla="*/ 208783 h 648985"/>
                      <a:gd name="connsiteX32" fmla="*/ 402729 w 550701"/>
                      <a:gd name="connsiteY32" fmla="*/ 77079 h 648985"/>
                      <a:gd name="connsiteX33" fmla="*/ 327731 w 550701"/>
                      <a:gd name="connsiteY33" fmla="*/ 46744 h 648985"/>
                      <a:gd name="connsiteX34" fmla="*/ 230019 w 550701"/>
                      <a:gd name="connsiteY34" fmla="*/ 46135 h 648985"/>
                      <a:gd name="connsiteX35" fmla="*/ 82615 w 550701"/>
                      <a:gd name="connsiteY35" fmla="*/ 140492 h 648985"/>
                      <a:gd name="connsiteX36" fmla="*/ 47707 w 550701"/>
                      <a:gd name="connsiteY36" fmla="*/ 215642 h 648985"/>
                      <a:gd name="connsiteX37" fmla="*/ 45573 w 550701"/>
                      <a:gd name="connsiteY37" fmla="*/ 315030 h 648985"/>
                      <a:gd name="connsiteX38" fmla="*/ 83529 w 550701"/>
                      <a:gd name="connsiteY38" fmla="*/ 401156 h 648985"/>
                      <a:gd name="connsiteX39" fmla="*/ 142674 w 550701"/>
                      <a:gd name="connsiteY39" fmla="*/ 458777 h 648985"/>
                      <a:gd name="connsiteX40" fmla="*/ 192673 w 550701"/>
                      <a:gd name="connsiteY40" fmla="*/ 528287 h 648985"/>
                      <a:gd name="connsiteX41" fmla="*/ 208831 w 550701"/>
                      <a:gd name="connsiteY41" fmla="*/ 575237 h 648985"/>
                      <a:gd name="connsiteX42" fmla="*/ 228800 w 550701"/>
                      <a:gd name="connsiteY42" fmla="*/ 600084 h 648985"/>
                      <a:gd name="connsiteX43" fmla="*/ 236726 w 550701"/>
                      <a:gd name="connsiteY43" fmla="*/ 606639 h 648985"/>
                      <a:gd name="connsiteX44" fmla="*/ 251055 w 550701"/>
                      <a:gd name="connsiteY44" fmla="*/ 604352 h 648985"/>
                      <a:gd name="connsiteX45" fmla="*/ 295415 w 550701"/>
                      <a:gd name="connsiteY45" fmla="*/ 597340 h 648985"/>
                      <a:gd name="connsiteX46" fmla="*/ 225599 w 550701"/>
                      <a:gd name="connsiteY46" fmla="*/ 451612 h 648985"/>
                      <a:gd name="connsiteX47" fmla="*/ 180478 w 550701"/>
                      <a:gd name="connsiteY47" fmla="*/ 392772 h 648985"/>
                      <a:gd name="connsiteX48" fmla="*/ 132309 w 550701"/>
                      <a:gd name="connsiteY48" fmla="*/ 337591 h 648985"/>
                      <a:gd name="connsiteX49" fmla="*/ 121638 w 550701"/>
                      <a:gd name="connsiteY49" fmla="*/ 331036 h 648985"/>
                      <a:gd name="connsiteX50" fmla="*/ 127278 w 550701"/>
                      <a:gd name="connsiteY50" fmla="*/ 320518 h 648985"/>
                      <a:gd name="connsiteX51" fmla="*/ 135510 w 550701"/>
                      <a:gd name="connsiteY51" fmla="*/ 311524 h 648985"/>
                      <a:gd name="connsiteX52" fmla="*/ 149229 w 550701"/>
                      <a:gd name="connsiteY52" fmla="*/ 291403 h 648985"/>
                      <a:gd name="connsiteX53" fmla="*/ 150754 w 550701"/>
                      <a:gd name="connsiteY53" fmla="*/ 272348 h 648985"/>
                      <a:gd name="connsiteX54" fmla="*/ 160509 w 550701"/>
                      <a:gd name="connsiteY54" fmla="*/ 258934 h 648985"/>
                      <a:gd name="connsiteX55" fmla="*/ 170112 w 550701"/>
                      <a:gd name="connsiteY55" fmla="*/ 267013 h 648985"/>
                      <a:gd name="connsiteX56" fmla="*/ 169350 w 550701"/>
                      <a:gd name="connsiteY56" fmla="*/ 282714 h 648985"/>
                      <a:gd name="connsiteX57" fmla="*/ 164930 w 550701"/>
                      <a:gd name="connsiteY57" fmla="*/ 295823 h 648985"/>
                      <a:gd name="connsiteX58" fmla="*/ 176972 w 550701"/>
                      <a:gd name="connsiteY58" fmla="*/ 331036 h 648985"/>
                      <a:gd name="connsiteX59" fmla="*/ 186881 w 550701"/>
                      <a:gd name="connsiteY59" fmla="*/ 324481 h 648985"/>
                      <a:gd name="connsiteX60" fmla="*/ 194197 w 550701"/>
                      <a:gd name="connsiteY60" fmla="*/ 315945 h 648985"/>
                      <a:gd name="connsiteX61" fmla="*/ 208068 w 550701"/>
                      <a:gd name="connsiteY61" fmla="*/ 259087 h 648985"/>
                      <a:gd name="connsiteX62" fmla="*/ 239318 w 550701"/>
                      <a:gd name="connsiteY62" fmla="*/ 256800 h 648985"/>
                      <a:gd name="connsiteX63" fmla="*/ 241757 w 550701"/>
                      <a:gd name="connsiteY63" fmla="*/ 257410 h 648985"/>
                      <a:gd name="connsiteX64" fmla="*/ 241757 w 550701"/>
                      <a:gd name="connsiteY64" fmla="*/ 208783 h 648985"/>
                      <a:gd name="connsiteX65" fmla="*/ 253952 w 550701"/>
                      <a:gd name="connsiteY65" fmla="*/ 184393 h 648985"/>
                      <a:gd name="connsiteX66" fmla="*/ 264013 w 550701"/>
                      <a:gd name="connsiteY66" fmla="*/ 213508 h 648985"/>
                      <a:gd name="connsiteX67" fmla="*/ 258982 w 550701"/>
                      <a:gd name="connsiteY67" fmla="*/ 245063 h 648985"/>
                      <a:gd name="connsiteX68" fmla="*/ 258982 w 550701"/>
                      <a:gd name="connsiteY68" fmla="*/ 280275 h 648985"/>
                      <a:gd name="connsiteX69" fmla="*/ 270110 w 550701"/>
                      <a:gd name="connsiteY69" fmla="*/ 312439 h 648985"/>
                      <a:gd name="connsiteX70" fmla="*/ 282610 w 550701"/>
                      <a:gd name="connsiteY70" fmla="*/ 307713 h 648985"/>
                      <a:gd name="connsiteX71" fmla="*/ 284896 w 550701"/>
                      <a:gd name="connsiteY71" fmla="*/ 247197 h 648985"/>
                      <a:gd name="connsiteX72" fmla="*/ 326511 w 550701"/>
                      <a:gd name="connsiteY72" fmla="*/ 252074 h 648985"/>
                      <a:gd name="connsiteX73" fmla="*/ 318737 w 550701"/>
                      <a:gd name="connsiteY73" fmla="*/ 295519 h 648985"/>
                      <a:gd name="connsiteX74" fmla="*/ 311420 w 550701"/>
                      <a:gd name="connsiteY74" fmla="*/ 304055 h 648985"/>
                      <a:gd name="connsiteX75" fmla="*/ 346023 w 550701"/>
                      <a:gd name="connsiteY75" fmla="*/ 293994 h 648985"/>
                      <a:gd name="connsiteX76" fmla="*/ 337791 w 550701"/>
                      <a:gd name="connsiteY76" fmla="*/ 271434 h 648985"/>
                      <a:gd name="connsiteX77" fmla="*/ 376510 w 550701"/>
                      <a:gd name="connsiteY77" fmla="*/ 232258 h 648985"/>
                      <a:gd name="connsiteX78" fmla="*/ 390229 w 550701"/>
                      <a:gd name="connsiteY78" fmla="*/ 237898 h 648985"/>
                      <a:gd name="connsiteX79" fmla="*/ 398613 w 550701"/>
                      <a:gd name="connsiteY79" fmla="*/ 224179 h 648985"/>
                      <a:gd name="connsiteX80" fmla="*/ 408979 w 550701"/>
                      <a:gd name="connsiteY80" fmla="*/ 231801 h 648985"/>
                      <a:gd name="connsiteX81" fmla="*/ 406387 w 550701"/>
                      <a:gd name="connsiteY81" fmla="*/ 250093 h 648985"/>
                      <a:gd name="connsiteX82" fmla="*/ 404253 w 550701"/>
                      <a:gd name="connsiteY82" fmla="*/ 268842 h 648985"/>
                      <a:gd name="connsiteX83" fmla="*/ 418581 w 550701"/>
                      <a:gd name="connsiteY83" fmla="*/ 284391 h 648985"/>
                      <a:gd name="connsiteX84" fmla="*/ 436570 w 550701"/>
                      <a:gd name="connsiteY84" fmla="*/ 278751 h 648985"/>
                      <a:gd name="connsiteX85" fmla="*/ 441295 w 550701"/>
                      <a:gd name="connsiteY85" fmla="*/ 291250 h 648985"/>
                      <a:gd name="connsiteX86" fmla="*/ 437484 w 550701"/>
                      <a:gd name="connsiteY86" fmla="*/ 295976 h 648985"/>
                      <a:gd name="connsiteX87" fmla="*/ 430014 w 550701"/>
                      <a:gd name="connsiteY87" fmla="*/ 312286 h 648985"/>
                      <a:gd name="connsiteX88" fmla="*/ 407607 w 550701"/>
                      <a:gd name="connsiteY88" fmla="*/ 361675 h 648985"/>
                      <a:gd name="connsiteX89" fmla="*/ 355778 w 550701"/>
                      <a:gd name="connsiteY89" fmla="*/ 587737 h 648985"/>
                      <a:gd name="connsiteX90" fmla="*/ 400137 w 550701"/>
                      <a:gd name="connsiteY90" fmla="*/ 580725 h 648985"/>
                      <a:gd name="connsiteX91" fmla="*/ 313249 w 550701"/>
                      <a:gd name="connsiteY91" fmla="*/ 278293 h 648985"/>
                      <a:gd name="connsiteX92" fmla="*/ 315536 w 550701"/>
                      <a:gd name="connsiteY92" fmla="*/ 263660 h 648985"/>
                      <a:gd name="connsiteX93" fmla="*/ 292366 w 550701"/>
                      <a:gd name="connsiteY93" fmla="*/ 261830 h 648985"/>
                      <a:gd name="connsiteX94" fmla="*/ 295262 w 550701"/>
                      <a:gd name="connsiteY94" fmla="*/ 297653 h 648985"/>
                      <a:gd name="connsiteX95" fmla="*/ 313249 w 550701"/>
                      <a:gd name="connsiteY95" fmla="*/ 278293 h 648985"/>
                      <a:gd name="connsiteX96" fmla="*/ 214014 w 550701"/>
                      <a:gd name="connsiteY96" fmla="*/ 274330 h 648985"/>
                      <a:gd name="connsiteX97" fmla="*/ 224532 w 550701"/>
                      <a:gd name="connsiteY97" fmla="*/ 323567 h 648985"/>
                      <a:gd name="connsiteX98" fmla="*/ 229410 w 550701"/>
                      <a:gd name="connsiteY98" fmla="*/ 322804 h 648985"/>
                      <a:gd name="connsiteX99" fmla="*/ 243281 w 550701"/>
                      <a:gd name="connsiteY99" fmla="*/ 286220 h 648985"/>
                      <a:gd name="connsiteX100" fmla="*/ 219654 w 550701"/>
                      <a:gd name="connsiteY100" fmla="*/ 270824 h 648985"/>
                      <a:gd name="connsiteX101" fmla="*/ 213861 w 550701"/>
                      <a:gd name="connsiteY101" fmla="*/ 274482 h 648985"/>
                      <a:gd name="connsiteX102" fmla="*/ 358218 w 550701"/>
                      <a:gd name="connsiteY102" fmla="*/ 284848 h 648985"/>
                      <a:gd name="connsiteX103" fmla="*/ 369650 w 550701"/>
                      <a:gd name="connsiteY103" fmla="*/ 290793 h 648985"/>
                      <a:gd name="connsiteX104" fmla="*/ 385351 w 550701"/>
                      <a:gd name="connsiteY104" fmla="*/ 288811 h 648985"/>
                      <a:gd name="connsiteX105" fmla="*/ 389314 w 550701"/>
                      <a:gd name="connsiteY105" fmla="*/ 273568 h 648985"/>
                      <a:gd name="connsiteX106" fmla="*/ 374681 w 550701"/>
                      <a:gd name="connsiteY106" fmla="*/ 247501 h 648985"/>
                      <a:gd name="connsiteX107" fmla="*/ 358218 w 550701"/>
                      <a:gd name="connsiteY107" fmla="*/ 285000 h 648985"/>
                      <a:gd name="connsiteX108" fmla="*/ 139930 w 550701"/>
                      <a:gd name="connsiteY108" fmla="*/ 331036 h 648985"/>
                      <a:gd name="connsiteX109" fmla="*/ 234897 w 550701"/>
                      <a:gd name="connsiteY109" fmla="*/ 446734 h 648985"/>
                      <a:gd name="connsiteX110" fmla="*/ 305780 w 550701"/>
                      <a:gd name="connsiteY110" fmla="*/ 595968 h 648985"/>
                      <a:gd name="connsiteX111" fmla="*/ 346023 w 550701"/>
                      <a:gd name="connsiteY111" fmla="*/ 589566 h 648985"/>
                      <a:gd name="connsiteX112" fmla="*/ 369498 w 550701"/>
                      <a:gd name="connsiteY112" fmla="*/ 433625 h 648985"/>
                      <a:gd name="connsiteX113" fmla="*/ 424527 w 550701"/>
                      <a:gd name="connsiteY113" fmla="*/ 300701 h 648985"/>
                      <a:gd name="connsiteX114" fmla="*/ 424374 w 550701"/>
                      <a:gd name="connsiteY114" fmla="*/ 299329 h 648985"/>
                      <a:gd name="connsiteX115" fmla="*/ 401661 w 550701"/>
                      <a:gd name="connsiteY115" fmla="*/ 291860 h 648985"/>
                      <a:gd name="connsiteX116" fmla="*/ 358980 w 550701"/>
                      <a:gd name="connsiteY116" fmla="*/ 303750 h 648985"/>
                      <a:gd name="connsiteX117" fmla="*/ 330322 w 550701"/>
                      <a:gd name="connsiteY117" fmla="*/ 319756 h 648985"/>
                      <a:gd name="connsiteX118" fmla="*/ 297244 w 550701"/>
                      <a:gd name="connsiteY118" fmla="*/ 316250 h 648985"/>
                      <a:gd name="connsiteX119" fmla="*/ 263708 w 550701"/>
                      <a:gd name="connsiteY119" fmla="*/ 327530 h 648985"/>
                      <a:gd name="connsiteX120" fmla="*/ 253799 w 550701"/>
                      <a:gd name="connsiteY120" fmla="*/ 317164 h 648985"/>
                      <a:gd name="connsiteX121" fmla="*/ 229715 w 550701"/>
                      <a:gd name="connsiteY121" fmla="*/ 338810 h 648985"/>
                      <a:gd name="connsiteX122" fmla="*/ 203191 w 550701"/>
                      <a:gd name="connsiteY122" fmla="*/ 330274 h 648985"/>
                      <a:gd name="connsiteX123" fmla="*/ 184137 w 550701"/>
                      <a:gd name="connsiteY123" fmla="*/ 345670 h 648985"/>
                      <a:gd name="connsiteX124" fmla="*/ 152278 w 550701"/>
                      <a:gd name="connsiteY124" fmla="*/ 318231 h 648985"/>
                      <a:gd name="connsiteX125" fmla="*/ 151820 w 550701"/>
                      <a:gd name="connsiteY125" fmla="*/ 317774 h 648985"/>
                      <a:gd name="connsiteX126" fmla="*/ 140236 w 550701"/>
                      <a:gd name="connsiteY126" fmla="*/ 331036 h 6489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</a:cxnLst>
                    <a:rect l="l" t="t" r="r" b="b"/>
                    <a:pathLst>
                      <a:path w="550701" h="648985">
                        <a:moveTo>
                          <a:pt x="225904" y="5129"/>
                        </a:moveTo>
                        <a:cubicBezTo>
                          <a:pt x="267671" y="-3559"/>
                          <a:pt x="310505" y="-206"/>
                          <a:pt x="342364" y="7721"/>
                        </a:cubicBezTo>
                        <a:cubicBezTo>
                          <a:pt x="376358" y="16257"/>
                          <a:pt x="406692" y="29672"/>
                          <a:pt x="432148" y="47201"/>
                        </a:cubicBezTo>
                        <a:cubicBezTo>
                          <a:pt x="458825" y="65494"/>
                          <a:pt x="482148" y="86682"/>
                          <a:pt x="501506" y="114578"/>
                        </a:cubicBezTo>
                        <a:cubicBezTo>
                          <a:pt x="520104" y="141254"/>
                          <a:pt x="537329" y="174790"/>
                          <a:pt x="545256" y="217319"/>
                        </a:cubicBezTo>
                        <a:cubicBezTo>
                          <a:pt x="553792" y="262897"/>
                          <a:pt x="551811" y="301768"/>
                          <a:pt x="542664" y="333780"/>
                        </a:cubicBezTo>
                        <a:cubicBezTo>
                          <a:pt x="528488" y="383169"/>
                          <a:pt x="494037" y="416095"/>
                          <a:pt x="480166" y="466094"/>
                        </a:cubicBezTo>
                        <a:cubicBezTo>
                          <a:pt x="475440" y="483319"/>
                          <a:pt x="473154" y="500696"/>
                          <a:pt x="474068" y="520665"/>
                        </a:cubicBezTo>
                        <a:cubicBezTo>
                          <a:pt x="474526" y="531488"/>
                          <a:pt x="474678" y="540787"/>
                          <a:pt x="473154" y="549780"/>
                        </a:cubicBezTo>
                        <a:cubicBezTo>
                          <a:pt x="470257" y="566853"/>
                          <a:pt x="462941" y="580725"/>
                          <a:pt x="454252" y="595359"/>
                        </a:cubicBezTo>
                        <a:cubicBezTo>
                          <a:pt x="449374" y="603590"/>
                          <a:pt x="444953" y="612431"/>
                          <a:pt x="437332" y="615937"/>
                        </a:cubicBezTo>
                        <a:cubicBezTo>
                          <a:pt x="431234" y="618681"/>
                          <a:pt x="421630" y="619291"/>
                          <a:pt x="412027" y="620815"/>
                        </a:cubicBezTo>
                        <a:cubicBezTo>
                          <a:pt x="358827" y="629199"/>
                          <a:pt x="308676" y="637126"/>
                          <a:pt x="255477" y="645662"/>
                        </a:cubicBezTo>
                        <a:cubicBezTo>
                          <a:pt x="244348" y="647339"/>
                          <a:pt x="232459" y="650388"/>
                          <a:pt x="224684" y="648254"/>
                        </a:cubicBezTo>
                        <a:cubicBezTo>
                          <a:pt x="218130" y="646424"/>
                          <a:pt x="212032" y="640022"/>
                          <a:pt x="205477" y="634230"/>
                        </a:cubicBezTo>
                        <a:cubicBezTo>
                          <a:pt x="199075" y="628589"/>
                          <a:pt x="193130" y="623254"/>
                          <a:pt x="188252" y="617767"/>
                        </a:cubicBezTo>
                        <a:cubicBezTo>
                          <a:pt x="176667" y="604809"/>
                          <a:pt x="169350" y="590633"/>
                          <a:pt x="163863" y="571121"/>
                        </a:cubicBezTo>
                        <a:cubicBezTo>
                          <a:pt x="158375" y="551457"/>
                          <a:pt x="151363" y="535909"/>
                          <a:pt x="141760" y="520970"/>
                        </a:cubicBezTo>
                        <a:cubicBezTo>
                          <a:pt x="114016" y="478593"/>
                          <a:pt x="71791" y="457100"/>
                          <a:pt x="42677" y="416552"/>
                        </a:cubicBezTo>
                        <a:cubicBezTo>
                          <a:pt x="23775" y="390181"/>
                          <a:pt x="10360" y="354511"/>
                          <a:pt x="3348" y="310457"/>
                        </a:cubicBezTo>
                        <a:cubicBezTo>
                          <a:pt x="-3511" y="266861"/>
                          <a:pt x="910" y="230429"/>
                          <a:pt x="9903" y="198417"/>
                        </a:cubicBezTo>
                        <a:cubicBezTo>
                          <a:pt x="19049" y="165949"/>
                          <a:pt x="34140" y="137748"/>
                          <a:pt x="52280" y="112749"/>
                        </a:cubicBezTo>
                        <a:cubicBezTo>
                          <a:pt x="79109" y="75859"/>
                          <a:pt x="118132" y="42781"/>
                          <a:pt x="168131" y="22050"/>
                        </a:cubicBezTo>
                        <a:cubicBezTo>
                          <a:pt x="185508" y="14733"/>
                          <a:pt x="204410" y="9550"/>
                          <a:pt x="225904" y="4977"/>
                        </a:cubicBezTo>
                        <a:close/>
                        <a:moveTo>
                          <a:pt x="400594" y="580877"/>
                        </a:moveTo>
                        <a:cubicBezTo>
                          <a:pt x="405472" y="580115"/>
                          <a:pt x="412179" y="580267"/>
                          <a:pt x="415838" y="578438"/>
                        </a:cubicBezTo>
                        <a:cubicBezTo>
                          <a:pt x="417667" y="577524"/>
                          <a:pt x="418887" y="573713"/>
                          <a:pt x="420563" y="570816"/>
                        </a:cubicBezTo>
                        <a:cubicBezTo>
                          <a:pt x="422392" y="567615"/>
                          <a:pt x="424222" y="564872"/>
                          <a:pt x="425289" y="562737"/>
                        </a:cubicBezTo>
                        <a:cubicBezTo>
                          <a:pt x="431692" y="549476"/>
                          <a:pt x="433673" y="538958"/>
                          <a:pt x="432910" y="521580"/>
                        </a:cubicBezTo>
                        <a:cubicBezTo>
                          <a:pt x="430319" y="462587"/>
                          <a:pt x="451050" y="422040"/>
                          <a:pt x="474526" y="382102"/>
                        </a:cubicBezTo>
                        <a:cubicBezTo>
                          <a:pt x="487635" y="359999"/>
                          <a:pt x="501049" y="335914"/>
                          <a:pt x="506384" y="308323"/>
                        </a:cubicBezTo>
                        <a:cubicBezTo>
                          <a:pt x="511720" y="281037"/>
                          <a:pt x="510806" y="243995"/>
                          <a:pt x="501049" y="208783"/>
                        </a:cubicBezTo>
                        <a:cubicBezTo>
                          <a:pt x="484282" y="147047"/>
                          <a:pt x="446325" y="104670"/>
                          <a:pt x="402729" y="77079"/>
                        </a:cubicBezTo>
                        <a:cubicBezTo>
                          <a:pt x="380930" y="63360"/>
                          <a:pt x="356845" y="53146"/>
                          <a:pt x="327731" y="46744"/>
                        </a:cubicBezTo>
                        <a:cubicBezTo>
                          <a:pt x="300902" y="40952"/>
                          <a:pt x="265080" y="38970"/>
                          <a:pt x="230019" y="46135"/>
                        </a:cubicBezTo>
                        <a:cubicBezTo>
                          <a:pt x="160661" y="60463"/>
                          <a:pt x="114627" y="96591"/>
                          <a:pt x="82615" y="140492"/>
                        </a:cubicBezTo>
                        <a:cubicBezTo>
                          <a:pt x="66762" y="162290"/>
                          <a:pt x="55024" y="187442"/>
                          <a:pt x="47707" y="215642"/>
                        </a:cubicBezTo>
                        <a:cubicBezTo>
                          <a:pt x="40238" y="244910"/>
                          <a:pt x="38256" y="276921"/>
                          <a:pt x="45573" y="315030"/>
                        </a:cubicBezTo>
                        <a:cubicBezTo>
                          <a:pt x="52585" y="351920"/>
                          <a:pt x="65847" y="379358"/>
                          <a:pt x="83529" y="401156"/>
                        </a:cubicBezTo>
                        <a:cubicBezTo>
                          <a:pt x="101212" y="422954"/>
                          <a:pt x="122096" y="438808"/>
                          <a:pt x="142674" y="458777"/>
                        </a:cubicBezTo>
                        <a:cubicBezTo>
                          <a:pt x="160967" y="476459"/>
                          <a:pt x="179716" y="499629"/>
                          <a:pt x="192673" y="528287"/>
                        </a:cubicBezTo>
                        <a:cubicBezTo>
                          <a:pt x="198923" y="542464"/>
                          <a:pt x="201819" y="561213"/>
                          <a:pt x="208831" y="575237"/>
                        </a:cubicBezTo>
                        <a:cubicBezTo>
                          <a:pt x="213709" y="585145"/>
                          <a:pt x="221179" y="592920"/>
                          <a:pt x="228800" y="600084"/>
                        </a:cubicBezTo>
                        <a:cubicBezTo>
                          <a:pt x="231392" y="602523"/>
                          <a:pt x="234288" y="606334"/>
                          <a:pt x="236726" y="606639"/>
                        </a:cubicBezTo>
                        <a:cubicBezTo>
                          <a:pt x="240537" y="607248"/>
                          <a:pt x="246482" y="605114"/>
                          <a:pt x="251055" y="604352"/>
                        </a:cubicBezTo>
                        <a:cubicBezTo>
                          <a:pt x="266299" y="601913"/>
                          <a:pt x="280933" y="599627"/>
                          <a:pt x="295415" y="597340"/>
                        </a:cubicBezTo>
                        <a:cubicBezTo>
                          <a:pt x="280780" y="538195"/>
                          <a:pt x="254714" y="492008"/>
                          <a:pt x="225599" y="451612"/>
                        </a:cubicBezTo>
                        <a:cubicBezTo>
                          <a:pt x="210965" y="431186"/>
                          <a:pt x="196332" y="411522"/>
                          <a:pt x="180478" y="392772"/>
                        </a:cubicBezTo>
                        <a:cubicBezTo>
                          <a:pt x="164777" y="374023"/>
                          <a:pt x="149076" y="355425"/>
                          <a:pt x="132309" y="337591"/>
                        </a:cubicBezTo>
                        <a:cubicBezTo>
                          <a:pt x="127125" y="337896"/>
                          <a:pt x="122400" y="336371"/>
                          <a:pt x="121638" y="331036"/>
                        </a:cubicBezTo>
                        <a:cubicBezTo>
                          <a:pt x="120876" y="326311"/>
                          <a:pt x="124992" y="322957"/>
                          <a:pt x="127278" y="320518"/>
                        </a:cubicBezTo>
                        <a:cubicBezTo>
                          <a:pt x="130479" y="317164"/>
                          <a:pt x="133376" y="313963"/>
                          <a:pt x="135510" y="311524"/>
                        </a:cubicBezTo>
                        <a:cubicBezTo>
                          <a:pt x="140692" y="305579"/>
                          <a:pt x="148162" y="298110"/>
                          <a:pt x="149229" y="291403"/>
                        </a:cubicBezTo>
                        <a:cubicBezTo>
                          <a:pt x="150143" y="286220"/>
                          <a:pt x="149229" y="279208"/>
                          <a:pt x="150754" y="272348"/>
                        </a:cubicBezTo>
                        <a:cubicBezTo>
                          <a:pt x="151972" y="266861"/>
                          <a:pt x="154107" y="259544"/>
                          <a:pt x="160509" y="258934"/>
                        </a:cubicBezTo>
                        <a:cubicBezTo>
                          <a:pt x="164168" y="258629"/>
                          <a:pt x="168588" y="262592"/>
                          <a:pt x="170112" y="267013"/>
                        </a:cubicBezTo>
                        <a:cubicBezTo>
                          <a:pt x="171941" y="272958"/>
                          <a:pt x="170570" y="278293"/>
                          <a:pt x="169350" y="282714"/>
                        </a:cubicBezTo>
                        <a:cubicBezTo>
                          <a:pt x="168283" y="286982"/>
                          <a:pt x="165387" y="291403"/>
                          <a:pt x="164930" y="295823"/>
                        </a:cubicBezTo>
                        <a:cubicBezTo>
                          <a:pt x="164168" y="306189"/>
                          <a:pt x="169350" y="330883"/>
                          <a:pt x="176972" y="331036"/>
                        </a:cubicBezTo>
                        <a:cubicBezTo>
                          <a:pt x="181697" y="331036"/>
                          <a:pt x="184441" y="326920"/>
                          <a:pt x="186881" y="324481"/>
                        </a:cubicBezTo>
                        <a:cubicBezTo>
                          <a:pt x="189929" y="321432"/>
                          <a:pt x="192521" y="319756"/>
                          <a:pt x="194197" y="315945"/>
                        </a:cubicBezTo>
                        <a:cubicBezTo>
                          <a:pt x="186881" y="293842"/>
                          <a:pt x="193130" y="269452"/>
                          <a:pt x="208068" y="259087"/>
                        </a:cubicBezTo>
                        <a:cubicBezTo>
                          <a:pt x="216453" y="253294"/>
                          <a:pt x="230019" y="251922"/>
                          <a:pt x="239318" y="256800"/>
                        </a:cubicBezTo>
                        <a:cubicBezTo>
                          <a:pt x="239623" y="257410"/>
                          <a:pt x="241910" y="259544"/>
                          <a:pt x="241757" y="257410"/>
                        </a:cubicBezTo>
                        <a:cubicBezTo>
                          <a:pt x="240537" y="241099"/>
                          <a:pt x="240842" y="223569"/>
                          <a:pt x="241757" y="208783"/>
                        </a:cubicBezTo>
                        <a:cubicBezTo>
                          <a:pt x="242366" y="199637"/>
                          <a:pt x="242824" y="184850"/>
                          <a:pt x="253952" y="184393"/>
                        </a:cubicBezTo>
                        <a:cubicBezTo>
                          <a:pt x="263708" y="183936"/>
                          <a:pt x="264927" y="203295"/>
                          <a:pt x="264013" y="213508"/>
                        </a:cubicBezTo>
                        <a:cubicBezTo>
                          <a:pt x="263251" y="223721"/>
                          <a:pt x="260355" y="234544"/>
                          <a:pt x="258982" y="245063"/>
                        </a:cubicBezTo>
                        <a:cubicBezTo>
                          <a:pt x="257306" y="257257"/>
                          <a:pt x="257763" y="267166"/>
                          <a:pt x="258982" y="280275"/>
                        </a:cubicBezTo>
                        <a:cubicBezTo>
                          <a:pt x="260049" y="290488"/>
                          <a:pt x="262793" y="310762"/>
                          <a:pt x="270110" y="312439"/>
                        </a:cubicBezTo>
                        <a:cubicBezTo>
                          <a:pt x="274835" y="313506"/>
                          <a:pt x="278342" y="309390"/>
                          <a:pt x="282610" y="307713"/>
                        </a:cubicBezTo>
                        <a:cubicBezTo>
                          <a:pt x="267976" y="289574"/>
                          <a:pt x="269500" y="258934"/>
                          <a:pt x="284896" y="247197"/>
                        </a:cubicBezTo>
                        <a:cubicBezTo>
                          <a:pt x="298463" y="236983"/>
                          <a:pt x="318280" y="239575"/>
                          <a:pt x="326511" y="252074"/>
                        </a:cubicBezTo>
                        <a:cubicBezTo>
                          <a:pt x="337182" y="268385"/>
                          <a:pt x="326664" y="286220"/>
                          <a:pt x="318737" y="295519"/>
                        </a:cubicBezTo>
                        <a:cubicBezTo>
                          <a:pt x="316145" y="298415"/>
                          <a:pt x="313097" y="300701"/>
                          <a:pt x="311420" y="304055"/>
                        </a:cubicBezTo>
                        <a:cubicBezTo>
                          <a:pt x="323309" y="306341"/>
                          <a:pt x="340840" y="302988"/>
                          <a:pt x="346023" y="293994"/>
                        </a:cubicBezTo>
                        <a:cubicBezTo>
                          <a:pt x="341449" y="288811"/>
                          <a:pt x="338249" y="280885"/>
                          <a:pt x="337791" y="271434"/>
                        </a:cubicBezTo>
                        <a:cubicBezTo>
                          <a:pt x="336876" y="250398"/>
                          <a:pt x="354864" y="229057"/>
                          <a:pt x="376510" y="232258"/>
                        </a:cubicBezTo>
                        <a:cubicBezTo>
                          <a:pt x="381236" y="232868"/>
                          <a:pt x="385046" y="235459"/>
                          <a:pt x="390229" y="237898"/>
                        </a:cubicBezTo>
                        <a:cubicBezTo>
                          <a:pt x="391143" y="231953"/>
                          <a:pt x="392058" y="225094"/>
                          <a:pt x="398613" y="224179"/>
                        </a:cubicBezTo>
                        <a:cubicBezTo>
                          <a:pt x="402423" y="223721"/>
                          <a:pt x="407607" y="227228"/>
                          <a:pt x="408979" y="231801"/>
                        </a:cubicBezTo>
                        <a:cubicBezTo>
                          <a:pt x="410808" y="237898"/>
                          <a:pt x="407759" y="244758"/>
                          <a:pt x="406387" y="250093"/>
                        </a:cubicBezTo>
                        <a:cubicBezTo>
                          <a:pt x="404863" y="255885"/>
                          <a:pt x="402423" y="261830"/>
                          <a:pt x="404253" y="268842"/>
                        </a:cubicBezTo>
                        <a:cubicBezTo>
                          <a:pt x="405930" y="274940"/>
                          <a:pt x="413399" y="284086"/>
                          <a:pt x="418581" y="284391"/>
                        </a:cubicBezTo>
                        <a:cubicBezTo>
                          <a:pt x="425594" y="285000"/>
                          <a:pt x="430777" y="278446"/>
                          <a:pt x="436570" y="278751"/>
                        </a:cubicBezTo>
                        <a:cubicBezTo>
                          <a:pt x="444191" y="279360"/>
                          <a:pt x="444191" y="287440"/>
                          <a:pt x="441295" y="291250"/>
                        </a:cubicBezTo>
                        <a:cubicBezTo>
                          <a:pt x="440075" y="292927"/>
                          <a:pt x="438551" y="293994"/>
                          <a:pt x="437484" y="295976"/>
                        </a:cubicBezTo>
                        <a:cubicBezTo>
                          <a:pt x="434588" y="300854"/>
                          <a:pt x="432454" y="306799"/>
                          <a:pt x="430014" y="312286"/>
                        </a:cubicBezTo>
                        <a:cubicBezTo>
                          <a:pt x="422545" y="328902"/>
                          <a:pt x="414771" y="344907"/>
                          <a:pt x="407607" y="361675"/>
                        </a:cubicBezTo>
                        <a:cubicBezTo>
                          <a:pt x="379406" y="427223"/>
                          <a:pt x="349834" y="502830"/>
                          <a:pt x="355778" y="587737"/>
                        </a:cubicBezTo>
                        <a:cubicBezTo>
                          <a:pt x="371174" y="585298"/>
                          <a:pt x="385046" y="583011"/>
                          <a:pt x="400137" y="580725"/>
                        </a:cubicBezTo>
                        <a:close/>
                        <a:moveTo>
                          <a:pt x="313249" y="278293"/>
                        </a:moveTo>
                        <a:cubicBezTo>
                          <a:pt x="315231" y="274787"/>
                          <a:pt x="316907" y="268842"/>
                          <a:pt x="315536" y="263660"/>
                        </a:cubicBezTo>
                        <a:cubicBezTo>
                          <a:pt x="312792" y="253599"/>
                          <a:pt x="298158" y="254818"/>
                          <a:pt x="292366" y="261830"/>
                        </a:cubicBezTo>
                        <a:cubicBezTo>
                          <a:pt x="286116" y="269452"/>
                          <a:pt x="287031" y="289116"/>
                          <a:pt x="295262" y="297653"/>
                        </a:cubicBezTo>
                        <a:cubicBezTo>
                          <a:pt x="301511" y="291250"/>
                          <a:pt x="308676" y="286677"/>
                          <a:pt x="313249" y="278293"/>
                        </a:cubicBezTo>
                        <a:close/>
                        <a:moveTo>
                          <a:pt x="214014" y="274330"/>
                        </a:moveTo>
                        <a:cubicBezTo>
                          <a:pt x="203191" y="286068"/>
                          <a:pt x="203648" y="323109"/>
                          <a:pt x="224532" y="323567"/>
                        </a:cubicBezTo>
                        <a:cubicBezTo>
                          <a:pt x="226057" y="323567"/>
                          <a:pt x="227733" y="323567"/>
                          <a:pt x="229410" y="322804"/>
                        </a:cubicBezTo>
                        <a:cubicBezTo>
                          <a:pt x="239470" y="319298"/>
                          <a:pt x="245720" y="299482"/>
                          <a:pt x="243281" y="286220"/>
                        </a:cubicBezTo>
                        <a:cubicBezTo>
                          <a:pt x="241148" y="274330"/>
                          <a:pt x="231239" y="266403"/>
                          <a:pt x="219654" y="270824"/>
                        </a:cubicBezTo>
                        <a:cubicBezTo>
                          <a:pt x="217215" y="271739"/>
                          <a:pt x="215233" y="272806"/>
                          <a:pt x="213861" y="274482"/>
                        </a:cubicBezTo>
                        <a:close/>
                        <a:moveTo>
                          <a:pt x="358218" y="284848"/>
                        </a:moveTo>
                        <a:cubicBezTo>
                          <a:pt x="360352" y="287440"/>
                          <a:pt x="365229" y="290183"/>
                          <a:pt x="369650" y="290793"/>
                        </a:cubicBezTo>
                        <a:cubicBezTo>
                          <a:pt x="373461" y="291403"/>
                          <a:pt x="381388" y="291708"/>
                          <a:pt x="385351" y="288811"/>
                        </a:cubicBezTo>
                        <a:cubicBezTo>
                          <a:pt x="388705" y="286372"/>
                          <a:pt x="389772" y="279208"/>
                          <a:pt x="389314" y="273568"/>
                        </a:cubicBezTo>
                        <a:cubicBezTo>
                          <a:pt x="388400" y="260916"/>
                          <a:pt x="382607" y="250245"/>
                          <a:pt x="374681" y="247501"/>
                        </a:cubicBezTo>
                        <a:cubicBezTo>
                          <a:pt x="355321" y="247501"/>
                          <a:pt x="347700" y="272501"/>
                          <a:pt x="358218" y="285000"/>
                        </a:cubicBezTo>
                        <a:close/>
                        <a:moveTo>
                          <a:pt x="139930" y="331036"/>
                        </a:moveTo>
                        <a:cubicBezTo>
                          <a:pt x="173314" y="367620"/>
                          <a:pt x="205935" y="404662"/>
                          <a:pt x="234897" y="446734"/>
                        </a:cubicBezTo>
                        <a:cubicBezTo>
                          <a:pt x="263708" y="488806"/>
                          <a:pt x="291146" y="535299"/>
                          <a:pt x="305780" y="595968"/>
                        </a:cubicBezTo>
                        <a:cubicBezTo>
                          <a:pt x="319194" y="593834"/>
                          <a:pt x="332609" y="591700"/>
                          <a:pt x="346023" y="589566"/>
                        </a:cubicBezTo>
                        <a:cubicBezTo>
                          <a:pt x="340840" y="529506"/>
                          <a:pt x="354712" y="479813"/>
                          <a:pt x="369498" y="433625"/>
                        </a:cubicBezTo>
                        <a:cubicBezTo>
                          <a:pt x="384436" y="386980"/>
                          <a:pt x="405015" y="344298"/>
                          <a:pt x="424527" y="300701"/>
                        </a:cubicBezTo>
                        <a:cubicBezTo>
                          <a:pt x="424984" y="300396"/>
                          <a:pt x="425899" y="298720"/>
                          <a:pt x="424374" y="299329"/>
                        </a:cubicBezTo>
                        <a:cubicBezTo>
                          <a:pt x="412941" y="302073"/>
                          <a:pt x="408064" y="295976"/>
                          <a:pt x="401661" y="291860"/>
                        </a:cubicBezTo>
                        <a:cubicBezTo>
                          <a:pt x="398918" y="306494"/>
                          <a:pt x="371174" y="309847"/>
                          <a:pt x="358980" y="303750"/>
                        </a:cubicBezTo>
                        <a:cubicBezTo>
                          <a:pt x="353187" y="311219"/>
                          <a:pt x="342822" y="317774"/>
                          <a:pt x="330322" y="319756"/>
                        </a:cubicBezTo>
                        <a:cubicBezTo>
                          <a:pt x="318127" y="321585"/>
                          <a:pt x="306085" y="318993"/>
                          <a:pt x="297244" y="316250"/>
                        </a:cubicBezTo>
                        <a:cubicBezTo>
                          <a:pt x="290231" y="322195"/>
                          <a:pt x="275140" y="331951"/>
                          <a:pt x="263708" y="327530"/>
                        </a:cubicBezTo>
                        <a:cubicBezTo>
                          <a:pt x="258830" y="325701"/>
                          <a:pt x="257306" y="321432"/>
                          <a:pt x="253799" y="317164"/>
                        </a:cubicBezTo>
                        <a:cubicBezTo>
                          <a:pt x="250141" y="326615"/>
                          <a:pt x="242519" y="336676"/>
                          <a:pt x="229715" y="338810"/>
                        </a:cubicBezTo>
                        <a:cubicBezTo>
                          <a:pt x="218739" y="340639"/>
                          <a:pt x="210508" y="335456"/>
                          <a:pt x="203191" y="330274"/>
                        </a:cubicBezTo>
                        <a:cubicBezTo>
                          <a:pt x="196941" y="335761"/>
                          <a:pt x="193130" y="342926"/>
                          <a:pt x="184137" y="345670"/>
                        </a:cubicBezTo>
                        <a:cubicBezTo>
                          <a:pt x="164930" y="351310"/>
                          <a:pt x="155631" y="337286"/>
                          <a:pt x="152278" y="318231"/>
                        </a:cubicBezTo>
                        <a:cubicBezTo>
                          <a:pt x="152278" y="317927"/>
                          <a:pt x="152278" y="317622"/>
                          <a:pt x="151820" y="317774"/>
                        </a:cubicBezTo>
                        <a:cubicBezTo>
                          <a:pt x="149229" y="323109"/>
                          <a:pt x="143284" y="326006"/>
                          <a:pt x="140236" y="33103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18" name="Freeform: Shape 17">
                    <a:extLst>
                      <a:ext uri="{FF2B5EF4-FFF2-40B4-BE49-F238E27FC236}">
                        <a16:creationId xmlns:a16="http://schemas.microsoft.com/office/drawing/2014/main" id="{685B0FC4-9BCF-AB8E-B95D-FF19961230B5}"/>
                      </a:ext>
                    </a:extLst>
                  </p:cNvPr>
                  <p:cNvSpPr/>
                  <p:nvPr/>
                </p:nvSpPr>
                <p:spPr>
                  <a:xfrm>
                    <a:off x="9663715" y="3501956"/>
                    <a:ext cx="208814" cy="59095"/>
                  </a:xfrm>
                  <a:custGeom>
                    <a:avLst/>
                    <a:gdLst>
                      <a:gd name="connsiteX0" fmla="*/ 10548 w 208814"/>
                      <a:gd name="connsiteY0" fmla="*/ 29118 h 59095"/>
                      <a:gd name="connsiteX1" fmla="*/ 58413 w 208814"/>
                      <a:gd name="connsiteY1" fmla="*/ 21039 h 59095"/>
                      <a:gd name="connsiteX2" fmla="*/ 153227 w 208814"/>
                      <a:gd name="connsiteY2" fmla="*/ 6101 h 59095"/>
                      <a:gd name="connsiteX3" fmla="*/ 177007 w 208814"/>
                      <a:gd name="connsiteY3" fmla="*/ 2290 h 59095"/>
                      <a:gd name="connsiteX4" fmla="*/ 198806 w 208814"/>
                      <a:gd name="connsiteY4" fmla="*/ 766 h 59095"/>
                      <a:gd name="connsiteX5" fmla="*/ 208714 w 208814"/>
                      <a:gd name="connsiteY5" fmla="*/ 13875 h 59095"/>
                      <a:gd name="connsiteX6" fmla="*/ 201854 w 208814"/>
                      <a:gd name="connsiteY6" fmla="*/ 28661 h 59095"/>
                      <a:gd name="connsiteX7" fmla="*/ 178684 w 208814"/>
                      <a:gd name="connsiteY7" fmla="*/ 33234 h 59095"/>
                      <a:gd name="connsiteX8" fmla="*/ 34175 w 208814"/>
                      <a:gd name="connsiteY8" fmla="*/ 56100 h 59095"/>
                      <a:gd name="connsiteX9" fmla="*/ 11158 w 208814"/>
                      <a:gd name="connsiteY9" fmla="*/ 58844 h 59095"/>
                      <a:gd name="connsiteX10" fmla="*/ 9633 w 208814"/>
                      <a:gd name="connsiteY10" fmla="*/ 29271 h 59095"/>
                      <a:gd name="connsiteX11" fmla="*/ 10548 w 208814"/>
                      <a:gd name="connsiteY11" fmla="*/ 29271 h 590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08814" h="59095">
                        <a:moveTo>
                          <a:pt x="10548" y="29118"/>
                        </a:moveTo>
                        <a:cubicBezTo>
                          <a:pt x="23505" y="24850"/>
                          <a:pt x="43474" y="23478"/>
                          <a:pt x="58413" y="21039"/>
                        </a:cubicBezTo>
                        <a:cubicBezTo>
                          <a:pt x="88900" y="16162"/>
                          <a:pt x="120607" y="11284"/>
                          <a:pt x="153227" y="6101"/>
                        </a:cubicBezTo>
                        <a:cubicBezTo>
                          <a:pt x="163288" y="4424"/>
                          <a:pt x="169843" y="3509"/>
                          <a:pt x="177007" y="2290"/>
                        </a:cubicBezTo>
                        <a:cubicBezTo>
                          <a:pt x="186610" y="766"/>
                          <a:pt x="193470" y="-1064"/>
                          <a:pt x="198806" y="766"/>
                        </a:cubicBezTo>
                        <a:cubicBezTo>
                          <a:pt x="203531" y="2290"/>
                          <a:pt x="207952" y="7320"/>
                          <a:pt x="208714" y="13875"/>
                        </a:cubicBezTo>
                        <a:cubicBezTo>
                          <a:pt x="209476" y="20430"/>
                          <a:pt x="205817" y="26375"/>
                          <a:pt x="201854" y="28661"/>
                        </a:cubicBezTo>
                        <a:cubicBezTo>
                          <a:pt x="197434" y="31253"/>
                          <a:pt x="187221" y="31862"/>
                          <a:pt x="178684" y="33234"/>
                        </a:cubicBezTo>
                        <a:cubicBezTo>
                          <a:pt x="129905" y="41008"/>
                          <a:pt x="84174" y="48173"/>
                          <a:pt x="34175" y="56100"/>
                        </a:cubicBezTo>
                        <a:cubicBezTo>
                          <a:pt x="26402" y="57319"/>
                          <a:pt x="16188" y="59910"/>
                          <a:pt x="11158" y="58844"/>
                        </a:cubicBezTo>
                        <a:cubicBezTo>
                          <a:pt x="-2256" y="55795"/>
                          <a:pt x="-4543" y="33844"/>
                          <a:pt x="9633" y="29271"/>
                        </a:cubicBezTo>
                        <a:cubicBezTo>
                          <a:pt x="9938" y="29271"/>
                          <a:pt x="10243" y="29271"/>
                          <a:pt x="10548" y="2927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19" name="Freeform: Shape 18">
                    <a:extLst>
                      <a:ext uri="{FF2B5EF4-FFF2-40B4-BE49-F238E27FC236}">
                        <a16:creationId xmlns:a16="http://schemas.microsoft.com/office/drawing/2014/main" id="{F2F87BF3-674B-10BA-9F82-8359E46DB734}"/>
                      </a:ext>
                    </a:extLst>
                  </p:cNvPr>
                  <p:cNvSpPr/>
                  <p:nvPr/>
                </p:nvSpPr>
                <p:spPr>
                  <a:xfrm>
                    <a:off x="9670513" y="3545203"/>
                    <a:ext cx="208704" cy="59005"/>
                  </a:xfrm>
                  <a:custGeom>
                    <a:avLst/>
                    <a:gdLst>
                      <a:gd name="connsiteX0" fmla="*/ 9695 w 208704"/>
                      <a:gd name="connsiteY0" fmla="*/ 29467 h 59005"/>
                      <a:gd name="connsiteX1" fmla="*/ 33780 w 208704"/>
                      <a:gd name="connsiteY1" fmla="*/ 25199 h 59005"/>
                      <a:gd name="connsiteX2" fmla="*/ 152374 w 208704"/>
                      <a:gd name="connsiteY2" fmla="*/ 6450 h 59005"/>
                      <a:gd name="connsiteX3" fmla="*/ 176154 w 208704"/>
                      <a:gd name="connsiteY3" fmla="*/ 2639 h 59005"/>
                      <a:gd name="connsiteX4" fmla="*/ 198258 w 208704"/>
                      <a:gd name="connsiteY4" fmla="*/ 505 h 59005"/>
                      <a:gd name="connsiteX5" fmla="*/ 208623 w 208704"/>
                      <a:gd name="connsiteY5" fmla="*/ 13919 h 59005"/>
                      <a:gd name="connsiteX6" fmla="*/ 202221 w 208704"/>
                      <a:gd name="connsiteY6" fmla="*/ 28248 h 59005"/>
                      <a:gd name="connsiteX7" fmla="*/ 179203 w 208704"/>
                      <a:gd name="connsiteY7" fmla="*/ 33278 h 59005"/>
                      <a:gd name="connsiteX8" fmla="*/ 33780 w 208704"/>
                      <a:gd name="connsiteY8" fmla="*/ 56296 h 59005"/>
                      <a:gd name="connsiteX9" fmla="*/ 10762 w 208704"/>
                      <a:gd name="connsiteY9" fmla="*/ 58582 h 59005"/>
                      <a:gd name="connsiteX10" fmla="*/ 9848 w 208704"/>
                      <a:gd name="connsiteY10" fmla="*/ 29315 h 590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08704" h="59005">
                        <a:moveTo>
                          <a:pt x="9695" y="29467"/>
                        </a:moveTo>
                        <a:cubicBezTo>
                          <a:pt x="15641" y="27333"/>
                          <a:pt x="26310" y="26266"/>
                          <a:pt x="33780" y="25199"/>
                        </a:cubicBezTo>
                        <a:cubicBezTo>
                          <a:pt x="73566" y="18949"/>
                          <a:pt x="111675" y="12852"/>
                          <a:pt x="152374" y="6450"/>
                        </a:cubicBezTo>
                        <a:cubicBezTo>
                          <a:pt x="162436" y="4925"/>
                          <a:pt x="169295" y="3706"/>
                          <a:pt x="176154" y="2639"/>
                        </a:cubicBezTo>
                        <a:cubicBezTo>
                          <a:pt x="185301" y="1267"/>
                          <a:pt x="193074" y="-1020"/>
                          <a:pt x="198258" y="505"/>
                        </a:cubicBezTo>
                        <a:cubicBezTo>
                          <a:pt x="202221" y="1724"/>
                          <a:pt x="207861" y="6297"/>
                          <a:pt x="208623" y="13919"/>
                        </a:cubicBezTo>
                        <a:cubicBezTo>
                          <a:pt x="209233" y="19407"/>
                          <a:pt x="206337" y="25352"/>
                          <a:pt x="202221" y="28248"/>
                        </a:cubicBezTo>
                        <a:cubicBezTo>
                          <a:pt x="197952" y="31144"/>
                          <a:pt x="187434" y="31906"/>
                          <a:pt x="179203" y="33278"/>
                        </a:cubicBezTo>
                        <a:cubicBezTo>
                          <a:pt x="130271" y="41052"/>
                          <a:pt x="83473" y="48522"/>
                          <a:pt x="33780" y="56296"/>
                        </a:cubicBezTo>
                        <a:cubicBezTo>
                          <a:pt x="25244" y="57668"/>
                          <a:pt x="15488" y="59954"/>
                          <a:pt x="10762" y="58582"/>
                        </a:cubicBezTo>
                        <a:cubicBezTo>
                          <a:pt x="-2804" y="54772"/>
                          <a:pt x="-4024" y="34193"/>
                          <a:pt x="9848" y="2931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20" name="Freeform: Shape 19">
                    <a:extLst>
                      <a:ext uri="{FF2B5EF4-FFF2-40B4-BE49-F238E27FC236}">
                        <a16:creationId xmlns:a16="http://schemas.microsoft.com/office/drawing/2014/main" id="{1EEB4EBE-2003-010E-DDFF-0EC01CD9758A}"/>
                      </a:ext>
                    </a:extLst>
                  </p:cNvPr>
                  <p:cNvSpPr/>
                  <p:nvPr/>
                </p:nvSpPr>
                <p:spPr>
                  <a:xfrm>
                    <a:off x="9692464" y="3590233"/>
                    <a:ext cx="178622" cy="55312"/>
                  </a:xfrm>
                  <a:custGeom>
                    <a:avLst/>
                    <a:gdLst>
                      <a:gd name="connsiteX0" fmla="*/ 8475 w 178622"/>
                      <a:gd name="connsiteY0" fmla="*/ 25291 h 55312"/>
                      <a:gd name="connsiteX1" fmla="*/ 48566 w 178622"/>
                      <a:gd name="connsiteY1" fmla="*/ 18431 h 55312"/>
                      <a:gd name="connsiteX2" fmla="*/ 147496 w 178622"/>
                      <a:gd name="connsiteY2" fmla="*/ 2730 h 55312"/>
                      <a:gd name="connsiteX3" fmla="*/ 166856 w 178622"/>
                      <a:gd name="connsiteY3" fmla="*/ 139 h 55312"/>
                      <a:gd name="connsiteX4" fmla="*/ 177679 w 178622"/>
                      <a:gd name="connsiteY4" fmla="*/ 10352 h 55312"/>
                      <a:gd name="connsiteX5" fmla="*/ 171581 w 178622"/>
                      <a:gd name="connsiteY5" fmla="*/ 29711 h 55312"/>
                      <a:gd name="connsiteX6" fmla="*/ 151917 w 178622"/>
                      <a:gd name="connsiteY6" fmla="*/ 33370 h 55312"/>
                      <a:gd name="connsiteX7" fmla="*/ 31188 w 178622"/>
                      <a:gd name="connsiteY7" fmla="*/ 52424 h 55312"/>
                      <a:gd name="connsiteX8" fmla="*/ 11372 w 178622"/>
                      <a:gd name="connsiteY8" fmla="*/ 55168 h 55312"/>
                      <a:gd name="connsiteX9" fmla="*/ 8475 w 178622"/>
                      <a:gd name="connsiteY9" fmla="*/ 25291 h 553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78622" h="55312">
                        <a:moveTo>
                          <a:pt x="8475" y="25291"/>
                        </a:moveTo>
                        <a:cubicBezTo>
                          <a:pt x="18536" y="21480"/>
                          <a:pt x="36524" y="20413"/>
                          <a:pt x="48566" y="18431"/>
                        </a:cubicBezTo>
                        <a:cubicBezTo>
                          <a:pt x="81796" y="13096"/>
                          <a:pt x="113351" y="8218"/>
                          <a:pt x="147496" y="2730"/>
                        </a:cubicBezTo>
                        <a:cubicBezTo>
                          <a:pt x="152679" y="1968"/>
                          <a:pt x="162435" y="-623"/>
                          <a:pt x="166856" y="139"/>
                        </a:cubicBezTo>
                        <a:cubicBezTo>
                          <a:pt x="171886" y="901"/>
                          <a:pt x="176459" y="6694"/>
                          <a:pt x="177679" y="10352"/>
                        </a:cubicBezTo>
                        <a:cubicBezTo>
                          <a:pt x="180575" y="19346"/>
                          <a:pt x="176307" y="27272"/>
                          <a:pt x="171581" y="29711"/>
                        </a:cubicBezTo>
                        <a:cubicBezTo>
                          <a:pt x="167465" y="31845"/>
                          <a:pt x="159234" y="32150"/>
                          <a:pt x="151917" y="33370"/>
                        </a:cubicBezTo>
                        <a:cubicBezTo>
                          <a:pt x="110454" y="39924"/>
                          <a:pt x="73108" y="45869"/>
                          <a:pt x="31188" y="52424"/>
                        </a:cubicBezTo>
                        <a:cubicBezTo>
                          <a:pt x="24329" y="53491"/>
                          <a:pt x="16250" y="55930"/>
                          <a:pt x="11372" y="55168"/>
                        </a:cubicBezTo>
                        <a:cubicBezTo>
                          <a:pt x="-671" y="53339"/>
                          <a:pt x="-5396" y="30778"/>
                          <a:pt x="8475" y="252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  <p:sp>
                <p:nvSpPr>
                  <p:cNvPr id="21" name="Freeform: Shape 20">
                    <a:extLst>
                      <a:ext uri="{FF2B5EF4-FFF2-40B4-BE49-F238E27FC236}">
                        <a16:creationId xmlns:a16="http://schemas.microsoft.com/office/drawing/2014/main" id="{37304C62-A5EE-CF6E-00BF-83A375562D46}"/>
                      </a:ext>
                    </a:extLst>
                  </p:cNvPr>
                  <p:cNvSpPr/>
                  <p:nvPr/>
                </p:nvSpPr>
                <p:spPr>
                  <a:xfrm>
                    <a:off x="9736575" y="3639707"/>
                    <a:ext cx="103442" cy="42542"/>
                  </a:xfrm>
                  <a:custGeom>
                    <a:avLst/>
                    <a:gdLst>
                      <a:gd name="connsiteX0" fmla="*/ 11771 w 103442"/>
                      <a:gd name="connsiteY0" fmla="*/ 12248 h 42542"/>
                      <a:gd name="connsiteX1" fmla="*/ 52929 w 103442"/>
                      <a:gd name="connsiteY1" fmla="*/ 5389 h 42542"/>
                      <a:gd name="connsiteX2" fmla="*/ 73051 w 103442"/>
                      <a:gd name="connsiteY2" fmla="*/ 2187 h 42542"/>
                      <a:gd name="connsiteX3" fmla="*/ 92105 w 103442"/>
                      <a:gd name="connsiteY3" fmla="*/ 511 h 42542"/>
                      <a:gd name="connsiteX4" fmla="*/ 96525 w 103442"/>
                      <a:gd name="connsiteY4" fmla="*/ 28711 h 42542"/>
                      <a:gd name="connsiteX5" fmla="*/ 75642 w 103442"/>
                      <a:gd name="connsiteY5" fmla="*/ 32979 h 42542"/>
                      <a:gd name="connsiteX6" fmla="*/ 32198 w 103442"/>
                      <a:gd name="connsiteY6" fmla="*/ 39839 h 42542"/>
                      <a:gd name="connsiteX7" fmla="*/ 11467 w 103442"/>
                      <a:gd name="connsiteY7" fmla="*/ 42278 h 42542"/>
                      <a:gd name="connsiteX8" fmla="*/ 35 w 103442"/>
                      <a:gd name="connsiteY8" fmla="*/ 27644 h 42542"/>
                      <a:gd name="connsiteX9" fmla="*/ 11924 w 103442"/>
                      <a:gd name="connsiteY9" fmla="*/ 12401 h 425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3442" h="42542">
                        <a:moveTo>
                          <a:pt x="11771" y="12248"/>
                        </a:moveTo>
                        <a:cubicBezTo>
                          <a:pt x="23357" y="8742"/>
                          <a:pt x="39362" y="7370"/>
                          <a:pt x="52929" y="5389"/>
                        </a:cubicBezTo>
                        <a:cubicBezTo>
                          <a:pt x="59636" y="4321"/>
                          <a:pt x="64514" y="3559"/>
                          <a:pt x="73051" y="2187"/>
                        </a:cubicBezTo>
                        <a:cubicBezTo>
                          <a:pt x="79605" y="1273"/>
                          <a:pt x="86160" y="-1014"/>
                          <a:pt x="92105" y="511"/>
                        </a:cubicBezTo>
                        <a:cubicBezTo>
                          <a:pt x="104757" y="3712"/>
                          <a:pt x="107654" y="22156"/>
                          <a:pt x="96525" y="28711"/>
                        </a:cubicBezTo>
                        <a:cubicBezTo>
                          <a:pt x="92105" y="31455"/>
                          <a:pt x="82807" y="31760"/>
                          <a:pt x="75642" y="32979"/>
                        </a:cubicBezTo>
                        <a:cubicBezTo>
                          <a:pt x="60703" y="35266"/>
                          <a:pt x="47442" y="37400"/>
                          <a:pt x="32198" y="39839"/>
                        </a:cubicBezTo>
                        <a:cubicBezTo>
                          <a:pt x="25644" y="40906"/>
                          <a:pt x="16193" y="43345"/>
                          <a:pt x="11467" y="42278"/>
                        </a:cubicBezTo>
                        <a:cubicBezTo>
                          <a:pt x="5522" y="40906"/>
                          <a:pt x="339" y="34656"/>
                          <a:pt x="35" y="27644"/>
                        </a:cubicBezTo>
                        <a:cubicBezTo>
                          <a:pt x="-576" y="17583"/>
                          <a:pt x="7046" y="13925"/>
                          <a:pt x="11924" y="1240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523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ＭＳ Ｐゴシック" pitchFamily="50" charset="-128"/>
                      <a:cs typeface="+mn-cs"/>
                    </a:endParaRPr>
                  </a:p>
                </p:txBody>
              </p:sp>
            </p:grp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39E0C8C3-BDF0-BAA9-1A1B-87972EEEE8D4}"/>
                    </a:ext>
                  </a:extLst>
                </p:cNvPr>
                <p:cNvSpPr/>
                <p:nvPr/>
              </p:nvSpPr>
              <p:spPr>
                <a:xfrm>
                  <a:off x="9552680" y="3055011"/>
                  <a:ext cx="321536" cy="412954"/>
                </a:xfrm>
                <a:custGeom>
                  <a:avLst/>
                  <a:gdLst>
                    <a:gd name="connsiteX0" fmla="*/ 191246 w 321536"/>
                    <a:gd name="connsiteY0" fmla="*/ 93603 h 412954"/>
                    <a:gd name="connsiteX1" fmla="*/ 193533 w 321536"/>
                    <a:gd name="connsiteY1" fmla="*/ 78970 h 412954"/>
                    <a:gd name="connsiteX2" fmla="*/ 170363 w 321536"/>
                    <a:gd name="connsiteY2" fmla="*/ 77140 h 412954"/>
                    <a:gd name="connsiteX3" fmla="*/ 173259 w 321536"/>
                    <a:gd name="connsiteY3" fmla="*/ 112962 h 412954"/>
                    <a:gd name="connsiteX4" fmla="*/ 191246 w 321536"/>
                    <a:gd name="connsiteY4" fmla="*/ 93603 h 412954"/>
                    <a:gd name="connsiteX5" fmla="*/ 92011 w 321536"/>
                    <a:gd name="connsiteY5" fmla="*/ 89640 h 412954"/>
                    <a:gd name="connsiteX6" fmla="*/ 102529 w 321536"/>
                    <a:gd name="connsiteY6" fmla="*/ 138876 h 412954"/>
                    <a:gd name="connsiteX7" fmla="*/ 107407 w 321536"/>
                    <a:gd name="connsiteY7" fmla="*/ 138114 h 412954"/>
                    <a:gd name="connsiteX8" fmla="*/ 121278 w 321536"/>
                    <a:gd name="connsiteY8" fmla="*/ 101530 h 412954"/>
                    <a:gd name="connsiteX9" fmla="*/ 97651 w 321536"/>
                    <a:gd name="connsiteY9" fmla="*/ 86134 h 412954"/>
                    <a:gd name="connsiteX10" fmla="*/ 91858 w 321536"/>
                    <a:gd name="connsiteY10" fmla="*/ 89792 h 412954"/>
                    <a:gd name="connsiteX11" fmla="*/ 236215 w 321536"/>
                    <a:gd name="connsiteY11" fmla="*/ 100158 h 412954"/>
                    <a:gd name="connsiteX12" fmla="*/ 247648 w 321536"/>
                    <a:gd name="connsiteY12" fmla="*/ 106103 h 412954"/>
                    <a:gd name="connsiteX13" fmla="*/ 263348 w 321536"/>
                    <a:gd name="connsiteY13" fmla="*/ 104121 h 412954"/>
                    <a:gd name="connsiteX14" fmla="*/ 267311 w 321536"/>
                    <a:gd name="connsiteY14" fmla="*/ 88878 h 412954"/>
                    <a:gd name="connsiteX15" fmla="*/ 252678 w 321536"/>
                    <a:gd name="connsiteY15" fmla="*/ 62811 h 412954"/>
                    <a:gd name="connsiteX16" fmla="*/ 236215 w 321536"/>
                    <a:gd name="connsiteY16" fmla="*/ 100310 h 412954"/>
                    <a:gd name="connsiteX17" fmla="*/ 224020 w 321536"/>
                    <a:gd name="connsiteY17" fmla="*/ 404876 h 412954"/>
                    <a:gd name="connsiteX18" fmla="*/ 247495 w 321536"/>
                    <a:gd name="connsiteY18" fmla="*/ 248935 h 412954"/>
                    <a:gd name="connsiteX19" fmla="*/ 302524 w 321536"/>
                    <a:gd name="connsiteY19" fmla="*/ 116011 h 412954"/>
                    <a:gd name="connsiteX20" fmla="*/ 302371 w 321536"/>
                    <a:gd name="connsiteY20" fmla="*/ 114639 h 412954"/>
                    <a:gd name="connsiteX21" fmla="*/ 279659 w 321536"/>
                    <a:gd name="connsiteY21" fmla="*/ 107170 h 412954"/>
                    <a:gd name="connsiteX22" fmla="*/ 236977 w 321536"/>
                    <a:gd name="connsiteY22" fmla="*/ 119060 h 412954"/>
                    <a:gd name="connsiteX23" fmla="*/ 208319 w 321536"/>
                    <a:gd name="connsiteY23" fmla="*/ 135066 h 412954"/>
                    <a:gd name="connsiteX24" fmla="*/ 175241 w 321536"/>
                    <a:gd name="connsiteY24" fmla="*/ 131560 h 412954"/>
                    <a:gd name="connsiteX25" fmla="*/ 141705 w 321536"/>
                    <a:gd name="connsiteY25" fmla="*/ 142840 h 412954"/>
                    <a:gd name="connsiteX26" fmla="*/ 131796 w 321536"/>
                    <a:gd name="connsiteY26" fmla="*/ 132474 h 412954"/>
                    <a:gd name="connsiteX27" fmla="*/ 107712 w 321536"/>
                    <a:gd name="connsiteY27" fmla="*/ 154120 h 412954"/>
                    <a:gd name="connsiteX28" fmla="*/ 81189 w 321536"/>
                    <a:gd name="connsiteY28" fmla="*/ 145584 h 412954"/>
                    <a:gd name="connsiteX29" fmla="*/ 62134 w 321536"/>
                    <a:gd name="connsiteY29" fmla="*/ 160979 h 412954"/>
                    <a:gd name="connsiteX30" fmla="*/ 30275 w 321536"/>
                    <a:gd name="connsiteY30" fmla="*/ 133541 h 412954"/>
                    <a:gd name="connsiteX31" fmla="*/ 29817 w 321536"/>
                    <a:gd name="connsiteY31" fmla="*/ 133084 h 412954"/>
                    <a:gd name="connsiteX32" fmla="*/ 18233 w 321536"/>
                    <a:gd name="connsiteY32" fmla="*/ 146346 h 412954"/>
                    <a:gd name="connsiteX33" fmla="*/ 113200 w 321536"/>
                    <a:gd name="connsiteY33" fmla="*/ 262044 h 412954"/>
                    <a:gd name="connsiteX34" fmla="*/ 184082 w 321536"/>
                    <a:gd name="connsiteY34" fmla="*/ 411278 h 412954"/>
                    <a:gd name="connsiteX35" fmla="*/ 173869 w 321536"/>
                    <a:gd name="connsiteY35" fmla="*/ 412955 h 412954"/>
                    <a:gd name="connsiteX36" fmla="*/ 104054 w 321536"/>
                    <a:gd name="connsiteY36" fmla="*/ 267227 h 412954"/>
                    <a:gd name="connsiteX37" fmla="*/ 58933 w 321536"/>
                    <a:gd name="connsiteY37" fmla="*/ 208387 h 412954"/>
                    <a:gd name="connsiteX38" fmla="*/ 10763 w 321536"/>
                    <a:gd name="connsiteY38" fmla="*/ 153205 h 412954"/>
                    <a:gd name="connsiteX39" fmla="*/ 93 w 321536"/>
                    <a:gd name="connsiteY39" fmla="*/ 146651 h 412954"/>
                    <a:gd name="connsiteX40" fmla="*/ 5733 w 321536"/>
                    <a:gd name="connsiteY40" fmla="*/ 136133 h 412954"/>
                    <a:gd name="connsiteX41" fmla="*/ 13964 w 321536"/>
                    <a:gd name="connsiteY41" fmla="*/ 127139 h 412954"/>
                    <a:gd name="connsiteX42" fmla="*/ 27684 w 321536"/>
                    <a:gd name="connsiteY42" fmla="*/ 107018 h 412954"/>
                    <a:gd name="connsiteX43" fmla="*/ 29208 w 321536"/>
                    <a:gd name="connsiteY43" fmla="*/ 87963 h 412954"/>
                    <a:gd name="connsiteX44" fmla="*/ 38964 w 321536"/>
                    <a:gd name="connsiteY44" fmla="*/ 74549 h 412954"/>
                    <a:gd name="connsiteX45" fmla="*/ 48567 w 321536"/>
                    <a:gd name="connsiteY45" fmla="*/ 82628 h 412954"/>
                    <a:gd name="connsiteX46" fmla="*/ 47805 w 321536"/>
                    <a:gd name="connsiteY46" fmla="*/ 98329 h 412954"/>
                    <a:gd name="connsiteX47" fmla="*/ 43384 w 321536"/>
                    <a:gd name="connsiteY47" fmla="*/ 111438 h 412954"/>
                    <a:gd name="connsiteX48" fmla="*/ 55427 w 321536"/>
                    <a:gd name="connsiteY48" fmla="*/ 146651 h 412954"/>
                    <a:gd name="connsiteX49" fmla="*/ 65335 w 321536"/>
                    <a:gd name="connsiteY49" fmla="*/ 140096 h 412954"/>
                    <a:gd name="connsiteX50" fmla="*/ 72652 w 321536"/>
                    <a:gd name="connsiteY50" fmla="*/ 131560 h 412954"/>
                    <a:gd name="connsiteX51" fmla="*/ 86523 w 321536"/>
                    <a:gd name="connsiteY51" fmla="*/ 74701 h 412954"/>
                    <a:gd name="connsiteX52" fmla="*/ 117773 w 321536"/>
                    <a:gd name="connsiteY52" fmla="*/ 72415 h 412954"/>
                    <a:gd name="connsiteX53" fmla="*/ 120212 w 321536"/>
                    <a:gd name="connsiteY53" fmla="*/ 73025 h 412954"/>
                    <a:gd name="connsiteX54" fmla="*/ 120212 w 321536"/>
                    <a:gd name="connsiteY54" fmla="*/ 24398 h 412954"/>
                    <a:gd name="connsiteX55" fmla="*/ 132407 w 321536"/>
                    <a:gd name="connsiteY55" fmla="*/ 8 h 412954"/>
                    <a:gd name="connsiteX56" fmla="*/ 142467 w 321536"/>
                    <a:gd name="connsiteY56" fmla="*/ 29123 h 412954"/>
                    <a:gd name="connsiteX57" fmla="*/ 137437 w 321536"/>
                    <a:gd name="connsiteY57" fmla="*/ 60677 h 412954"/>
                    <a:gd name="connsiteX58" fmla="*/ 137437 w 321536"/>
                    <a:gd name="connsiteY58" fmla="*/ 95890 h 412954"/>
                    <a:gd name="connsiteX59" fmla="*/ 148565 w 321536"/>
                    <a:gd name="connsiteY59" fmla="*/ 128054 h 412954"/>
                    <a:gd name="connsiteX60" fmla="*/ 161065 w 321536"/>
                    <a:gd name="connsiteY60" fmla="*/ 123328 h 412954"/>
                    <a:gd name="connsiteX61" fmla="*/ 163350 w 321536"/>
                    <a:gd name="connsiteY61" fmla="*/ 62811 h 412954"/>
                    <a:gd name="connsiteX62" fmla="*/ 204966 w 321536"/>
                    <a:gd name="connsiteY62" fmla="*/ 67689 h 412954"/>
                    <a:gd name="connsiteX63" fmla="*/ 197192 w 321536"/>
                    <a:gd name="connsiteY63" fmla="*/ 111133 h 412954"/>
                    <a:gd name="connsiteX64" fmla="*/ 189874 w 321536"/>
                    <a:gd name="connsiteY64" fmla="*/ 119670 h 412954"/>
                    <a:gd name="connsiteX65" fmla="*/ 224477 w 321536"/>
                    <a:gd name="connsiteY65" fmla="*/ 109609 h 412954"/>
                    <a:gd name="connsiteX66" fmla="*/ 216246 w 321536"/>
                    <a:gd name="connsiteY66" fmla="*/ 87049 h 412954"/>
                    <a:gd name="connsiteX67" fmla="*/ 254964 w 321536"/>
                    <a:gd name="connsiteY67" fmla="*/ 47873 h 412954"/>
                    <a:gd name="connsiteX68" fmla="*/ 268684 w 321536"/>
                    <a:gd name="connsiteY68" fmla="*/ 53513 h 412954"/>
                    <a:gd name="connsiteX69" fmla="*/ 277068 w 321536"/>
                    <a:gd name="connsiteY69" fmla="*/ 39794 h 412954"/>
                    <a:gd name="connsiteX70" fmla="*/ 287433 w 321536"/>
                    <a:gd name="connsiteY70" fmla="*/ 47415 h 412954"/>
                    <a:gd name="connsiteX71" fmla="*/ 284842 w 321536"/>
                    <a:gd name="connsiteY71" fmla="*/ 65707 h 412954"/>
                    <a:gd name="connsiteX72" fmla="*/ 282708 w 321536"/>
                    <a:gd name="connsiteY72" fmla="*/ 84457 h 412954"/>
                    <a:gd name="connsiteX73" fmla="*/ 297036 w 321536"/>
                    <a:gd name="connsiteY73" fmla="*/ 100005 h 412954"/>
                    <a:gd name="connsiteX74" fmla="*/ 315024 w 321536"/>
                    <a:gd name="connsiteY74" fmla="*/ 94365 h 412954"/>
                    <a:gd name="connsiteX75" fmla="*/ 319749 w 321536"/>
                    <a:gd name="connsiteY75" fmla="*/ 106865 h 412954"/>
                    <a:gd name="connsiteX76" fmla="*/ 315938 w 321536"/>
                    <a:gd name="connsiteY76" fmla="*/ 111591 h 412954"/>
                    <a:gd name="connsiteX77" fmla="*/ 308469 w 321536"/>
                    <a:gd name="connsiteY77" fmla="*/ 127901 h 412954"/>
                    <a:gd name="connsiteX78" fmla="*/ 286062 w 321536"/>
                    <a:gd name="connsiteY78" fmla="*/ 177290 h 412954"/>
                    <a:gd name="connsiteX79" fmla="*/ 234233 w 321536"/>
                    <a:gd name="connsiteY79" fmla="*/ 403352 h 412954"/>
                    <a:gd name="connsiteX80" fmla="*/ 223868 w 321536"/>
                    <a:gd name="connsiteY80" fmla="*/ 405028 h 412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</a:cxnLst>
                  <a:rect l="l" t="t" r="r" b="b"/>
                  <a:pathLst>
                    <a:path w="321536" h="412954">
                      <a:moveTo>
                        <a:pt x="191246" y="93603"/>
                      </a:moveTo>
                      <a:cubicBezTo>
                        <a:pt x="193228" y="90097"/>
                        <a:pt x="194905" y="84152"/>
                        <a:pt x="193533" y="78970"/>
                      </a:cubicBezTo>
                      <a:cubicBezTo>
                        <a:pt x="190790" y="68909"/>
                        <a:pt x="176155" y="70128"/>
                        <a:pt x="170363" y="77140"/>
                      </a:cubicBezTo>
                      <a:cubicBezTo>
                        <a:pt x="164113" y="84762"/>
                        <a:pt x="165028" y="104426"/>
                        <a:pt x="173259" y="112962"/>
                      </a:cubicBezTo>
                      <a:cubicBezTo>
                        <a:pt x="179509" y="106560"/>
                        <a:pt x="186674" y="101987"/>
                        <a:pt x="191246" y="93603"/>
                      </a:cubicBezTo>
                      <a:close/>
                      <a:moveTo>
                        <a:pt x="92011" y="89640"/>
                      </a:moveTo>
                      <a:cubicBezTo>
                        <a:pt x="81189" y="101378"/>
                        <a:pt x="81645" y="138419"/>
                        <a:pt x="102529" y="138876"/>
                      </a:cubicBezTo>
                      <a:cubicBezTo>
                        <a:pt x="104054" y="138876"/>
                        <a:pt x="105730" y="138876"/>
                        <a:pt x="107407" y="138114"/>
                      </a:cubicBezTo>
                      <a:cubicBezTo>
                        <a:pt x="117467" y="134608"/>
                        <a:pt x="123718" y="114792"/>
                        <a:pt x="121278" y="101530"/>
                      </a:cubicBezTo>
                      <a:cubicBezTo>
                        <a:pt x="119145" y="89640"/>
                        <a:pt x="109236" y="81713"/>
                        <a:pt x="97651" y="86134"/>
                      </a:cubicBezTo>
                      <a:cubicBezTo>
                        <a:pt x="95212" y="87049"/>
                        <a:pt x="93231" y="88115"/>
                        <a:pt x="91858" y="89792"/>
                      </a:cubicBezTo>
                      <a:close/>
                      <a:moveTo>
                        <a:pt x="236215" y="100158"/>
                      </a:moveTo>
                      <a:cubicBezTo>
                        <a:pt x="238349" y="102749"/>
                        <a:pt x="243226" y="105493"/>
                        <a:pt x="247648" y="106103"/>
                      </a:cubicBezTo>
                      <a:cubicBezTo>
                        <a:pt x="251458" y="106713"/>
                        <a:pt x="259385" y="107018"/>
                        <a:pt x="263348" y="104121"/>
                      </a:cubicBezTo>
                      <a:cubicBezTo>
                        <a:pt x="266702" y="101682"/>
                        <a:pt x="267769" y="94518"/>
                        <a:pt x="267311" y="88878"/>
                      </a:cubicBezTo>
                      <a:cubicBezTo>
                        <a:pt x="266397" y="76226"/>
                        <a:pt x="260604" y="65555"/>
                        <a:pt x="252678" y="62811"/>
                      </a:cubicBezTo>
                      <a:cubicBezTo>
                        <a:pt x="233319" y="62811"/>
                        <a:pt x="225697" y="87811"/>
                        <a:pt x="236215" y="100310"/>
                      </a:cubicBezTo>
                      <a:close/>
                      <a:moveTo>
                        <a:pt x="224020" y="404876"/>
                      </a:moveTo>
                      <a:cubicBezTo>
                        <a:pt x="218837" y="344816"/>
                        <a:pt x="232709" y="295123"/>
                        <a:pt x="247495" y="248935"/>
                      </a:cubicBezTo>
                      <a:cubicBezTo>
                        <a:pt x="262433" y="202290"/>
                        <a:pt x="283013" y="159608"/>
                        <a:pt x="302524" y="116011"/>
                      </a:cubicBezTo>
                      <a:cubicBezTo>
                        <a:pt x="302982" y="115706"/>
                        <a:pt x="303896" y="114029"/>
                        <a:pt x="302371" y="114639"/>
                      </a:cubicBezTo>
                      <a:cubicBezTo>
                        <a:pt x="290939" y="117383"/>
                        <a:pt x="286062" y="111286"/>
                        <a:pt x="279659" y="107170"/>
                      </a:cubicBezTo>
                      <a:cubicBezTo>
                        <a:pt x="276915" y="121804"/>
                        <a:pt x="249172" y="125157"/>
                        <a:pt x="236977" y="119060"/>
                      </a:cubicBezTo>
                      <a:cubicBezTo>
                        <a:pt x="231184" y="126529"/>
                        <a:pt x="220819" y="133084"/>
                        <a:pt x="208319" y="135066"/>
                      </a:cubicBezTo>
                      <a:cubicBezTo>
                        <a:pt x="196124" y="136895"/>
                        <a:pt x="184082" y="134303"/>
                        <a:pt x="175241" y="131560"/>
                      </a:cubicBezTo>
                      <a:cubicBezTo>
                        <a:pt x="168229" y="137505"/>
                        <a:pt x="153138" y="147260"/>
                        <a:pt x="141705" y="142840"/>
                      </a:cubicBezTo>
                      <a:cubicBezTo>
                        <a:pt x="136827" y="141011"/>
                        <a:pt x="135303" y="136742"/>
                        <a:pt x="131796" y="132474"/>
                      </a:cubicBezTo>
                      <a:cubicBezTo>
                        <a:pt x="128138" y="141925"/>
                        <a:pt x="120516" y="151986"/>
                        <a:pt x="107712" y="154120"/>
                      </a:cubicBezTo>
                      <a:cubicBezTo>
                        <a:pt x="96736" y="155949"/>
                        <a:pt x="88505" y="150766"/>
                        <a:pt x="81189" y="145584"/>
                      </a:cubicBezTo>
                      <a:cubicBezTo>
                        <a:pt x="74938" y="151071"/>
                        <a:pt x="71127" y="158236"/>
                        <a:pt x="62134" y="160979"/>
                      </a:cubicBezTo>
                      <a:cubicBezTo>
                        <a:pt x="42927" y="166620"/>
                        <a:pt x="33628" y="152596"/>
                        <a:pt x="30275" y="133541"/>
                      </a:cubicBezTo>
                      <a:cubicBezTo>
                        <a:pt x="30275" y="133236"/>
                        <a:pt x="30275" y="132931"/>
                        <a:pt x="29817" y="133084"/>
                      </a:cubicBezTo>
                      <a:cubicBezTo>
                        <a:pt x="27226" y="138419"/>
                        <a:pt x="21281" y="141315"/>
                        <a:pt x="18233" y="146346"/>
                      </a:cubicBezTo>
                      <a:cubicBezTo>
                        <a:pt x="51616" y="182930"/>
                        <a:pt x="84237" y="219972"/>
                        <a:pt x="113200" y="262044"/>
                      </a:cubicBezTo>
                      <a:cubicBezTo>
                        <a:pt x="142010" y="304116"/>
                        <a:pt x="169448" y="350609"/>
                        <a:pt x="184082" y="411278"/>
                      </a:cubicBezTo>
                      <a:lnTo>
                        <a:pt x="173869" y="412955"/>
                      </a:lnTo>
                      <a:cubicBezTo>
                        <a:pt x="159235" y="353810"/>
                        <a:pt x="133169" y="307622"/>
                        <a:pt x="104054" y="267227"/>
                      </a:cubicBezTo>
                      <a:cubicBezTo>
                        <a:pt x="89420" y="246801"/>
                        <a:pt x="74786" y="227137"/>
                        <a:pt x="58933" y="208387"/>
                      </a:cubicBezTo>
                      <a:cubicBezTo>
                        <a:pt x="43231" y="189637"/>
                        <a:pt x="27531" y="171040"/>
                        <a:pt x="10763" y="153205"/>
                      </a:cubicBezTo>
                      <a:cubicBezTo>
                        <a:pt x="5580" y="153510"/>
                        <a:pt x="855" y="151986"/>
                        <a:pt x="93" y="146651"/>
                      </a:cubicBezTo>
                      <a:cubicBezTo>
                        <a:pt x="-670" y="141925"/>
                        <a:pt x="3446" y="138572"/>
                        <a:pt x="5733" y="136133"/>
                      </a:cubicBezTo>
                      <a:cubicBezTo>
                        <a:pt x="8934" y="132779"/>
                        <a:pt x="11830" y="129578"/>
                        <a:pt x="13964" y="127139"/>
                      </a:cubicBezTo>
                      <a:cubicBezTo>
                        <a:pt x="19147" y="121194"/>
                        <a:pt x="26617" y="113725"/>
                        <a:pt x="27684" y="107018"/>
                      </a:cubicBezTo>
                      <a:cubicBezTo>
                        <a:pt x="28598" y="101835"/>
                        <a:pt x="27684" y="94823"/>
                        <a:pt x="29208" y="87963"/>
                      </a:cubicBezTo>
                      <a:cubicBezTo>
                        <a:pt x="30427" y="82475"/>
                        <a:pt x="32562" y="75159"/>
                        <a:pt x="38964" y="74549"/>
                      </a:cubicBezTo>
                      <a:cubicBezTo>
                        <a:pt x="42622" y="74244"/>
                        <a:pt x="47042" y="78207"/>
                        <a:pt x="48567" y="82628"/>
                      </a:cubicBezTo>
                      <a:cubicBezTo>
                        <a:pt x="50396" y="88573"/>
                        <a:pt x="49024" y="93908"/>
                        <a:pt x="47805" y="98329"/>
                      </a:cubicBezTo>
                      <a:cubicBezTo>
                        <a:pt x="46738" y="102597"/>
                        <a:pt x="43842" y="107018"/>
                        <a:pt x="43384" y="111438"/>
                      </a:cubicBezTo>
                      <a:cubicBezTo>
                        <a:pt x="42622" y="121804"/>
                        <a:pt x="47805" y="146498"/>
                        <a:pt x="55427" y="146651"/>
                      </a:cubicBezTo>
                      <a:cubicBezTo>
                        <a:pt x="60152" y="146651"/>
                        <a:pt x="62896" y="142535"/>
                        <a:pt x="65335" y="140096"/>
                      </a:cubicBezTo>
                      <a:cubicBezTo>
                        <a:pt x="68384" y="137047"/>
                        <a:pt x="70975" y="135370"/>
                        <a:pt x="72652" y="131560"/>
                      </a:cubicBezTo>
                      <a:cubicBezTo>
                        <a:pt x="65335" y="109457"/>
                        <a:pt x="71585" y="85067"/>
                        <a:pt x="86523" y="74701"/>
                      </a:cubicBezTo>
                      <a:cubicBezTo>
                        <a:pt x="94907" y="68909"/>
                        <a:pt x="108474" y="67537"/>
                        <a:pt x="117773" y="72415"/>
                      </a:cubicBezTo>
                      <a:cubicBezTo>
                        <a:pt x="118078" y="73025"/>
                        <a:pt x="120364" y="75159"/>
                        <a:pt x="120212" y="73025"/>
                      </a:cubicBezTo>
                      <a:cubicBezTo>
                        <a:pt x="118992" y="56714"/>
                        <a:pt x="119297" y="39184"/>
                        <a:pt x="120212" y="24398"/>
                      </a:cubicBezTo>
                      <a:cubicBezTo>
                        <a:pt x="120821" y="15251"/>
                        <a:pt x="121278" y="465"/>
                        <a:pt x="132407" y="8"/>
                      </a:cubicBezTo>
                      <a:cubicBezTo>
                        <a:pt x="142163" y="-449"/>
                        <a:pt x="143382" y="18910"/>
                        <a:pt x="142467" y="29123"/>
                      </a:cubicBezTo>
                      <a:cubicBezTo>
                        <a:pt x="141705" y="39336"/>
                        <a:pt x="138809" y="50159"/>
                        <a:pt x="137437" y="60677"/>
                      </a:cubicBezTo>
                      <a:cubicBezTo>
                        <a:pt x="135760" y="72872"/>
                        <a:pt x="136218" y="82780"/>
                        <a:pt x="137437" y="95890"/>
                      </a:cubicBezTo>
                      <a:cubicBezTo>
                        <a:pt x="138503" y="106103"/>
                        <a:pt x="141248" y="126377"/>
                        <a:pt x="148565" y="128054"/>
                      </a:cubicBezTo>
                      <a:cubicBezTo>
                        <a:pt x="153290" y="129121"/>
                        <a:pt x="156796" y="125005"/>
                        <a:pt x="161065" y="123328"/>
                      </a:cubicBezTo>
                      <a:cubicBezTo>
                        <a:pt x="146430" y="105188"/>
                        <a:pt x="147954" y="74549"/>
                        <a:pt x="163350" y="62811"/>
                      </a:cubicBezTo>
                      <a:cubicBezTo>
                        <a:pt x="176917" y="52598"/>
                        <a:pt x="196734" y="55189"/>
                        <a:pt x="204966" y="67689"/>
                      </a:cubicBezTo>
                      <a:cubicBezTo>
                        <a:pt x="215636" y="84000"/>
                        <a:pt x="205118" y="101835"/>
                        <a:pt x="197192" y="111133"/>
                      </a:cubicBezTo>
                      <a:cubicBezTo>
                        <a:pt x="194600" y="114029"/>
                        <a:pt x="191552" y="116316"/>
                        <a:pt x="189874" y="119670"/>
                      </a:cubicBezTo>
                      <a:cubicBezTo>
                        <a:pt x="201764" y="121956"/>
                        <a:pt x="219295" y="118603"/>
                        <a:pt x="224477" y="109609"/>
                      </a:cubicBezTo>
                      <a:cubicBezTo>
                        <a:pt x="219904" y="104426"/>
                        <a:pt x="216703" y="96499"/>
                        <a:pt x="216246" y="87049"/>
                      </a:cubicBezTo>
                      <a:cubicBezTo>
                        <a:pt x="215331" y="66012"/>
                        <a:pt x="233319" y="44672"/>
                        <a:pt x="254964" y="47873"/>
                      </a:cubicBezTo>
                      <a:cubicBezTo>
                        <a:pt x="259690" y="48482"/>
                        <a:pt x="263501" y="51074"/>
                        <a:pt x="268684" y="53513"/>
                      </a:cubicBezTo>
                      <a:cubicBezTo>
                        <a:pt x="269598" y="47568"/>
                        <a:pt x="270513" y="40708"/>
                        <a:pt x="277068" y="39794"/>
                      </a:cubicBezTo>
                      <a:cubicBezTo>
                        <a:pt x="280878" y="39336"/>
                        <a:pt x="286062" y="42842"/>
                        <a:pt x="287433" y="47415"/>
                      </a:cubicBezTo>
                      <a:cubicBezTo>
                        <a:pt x="289262" y="53513"/>
                        <a:pt x="286213" y="60372"/>
                        <a:pt x="284842" y="65707"/>
                      </a:cubicBezTo>
                      <a:cubicBezTo>
                        <a:pt x="283317" y="71500"/>
                        <a:pt x="280878" y="77445"/>
                        <a:pt x="282708" y="84457"/>
                      </a:cubicBezTo>
                      <a:cubicBezTo>
                        <a:pt x="284384" y="90555"/>
                        <a:pt x="291853" y="99701"/>
                        <a:pt x="297036" y="100005"/>
                      </a:cubicBezTo>
                      <a:cubicBezTo>
                        <a:pt x="304049" y="100615"/>
                        <a:pt x="309231" y="94060"/>
                        <a:pt x="315024" y="94365"/>
                      </a:cubicBezTo>
                      <a:cubicBezTo>
                        <a:pt x="322645" y="94975"/>
                        <a:pt x="322645" y="103054"/>
                        <a:pt x="319749" y="106865"/>
                      </a:cubicBezTo>
                      <a:cubicBezTo>
                        <a:pt x="318529" y="108542"/>
                        <a:pt x="317005" y="109609"/>
                        <a:pt x="315938" y="111591"/>
                      </a:cubicBezTo>
                      <a:cubicBezTo>
                        <a:pt x="313042" y="116468"/>
                        <a:pt x="310908" y="122413"/>
                        <a:pt x="308469" y="127901"/>
                      </a:cubicBezTo>
                      <a:cubicBezTo>
                        <a:pt x="301000" y="144516"/>
                        <a:pt x="293226" y="160522"/>
                        <a:pt x="286062" y="177290"/>
                      </a:cubicBezTo>
                      <a:cubicBezTo>
                        <a:pt x="257861" y="242837"/>
                        <a:pt x="228288" y="318445"/>
                        <a:pt x="234233" y="403352"/>
                      </a:cubicBezTo>
                      <a:lnTo>
                        <a:pt x="223868" y="40502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523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ＭＳ Ｐゴシック" pitchFamily="50" charset="-128"/>
                    <a:cs typeface="+mn-cs"/>
                  </a:endParaRPr>
                </a:p>
              </p:txBody>
            </p:sp>
          </p:grpSp>
        </p:grpSp>
      </p:grpSp>
      <p:sp>
        <p:nvSpPr>
          <p:cNvPr id="114" name="Title 1">
            <a:extLst>
              <a:ext uri="{FF2B5EF4-FFF2-40B4-BE49-F238E27FC236}">
                <a16:creationId xmlns:a16="http://schemas.microsoft.com/office/drawing/2014/main" id="{C2F98CFA-CF5B-CCBC-9F24-6DCEE256561A}"/>
              </a:ext>
            </a:extLst>
          </p:cNvPr>
          <p:cNvSpPr txBox="1">
            <a:spLocks/>
          </p:cNvSpPr>
          <p:nvPr/>
        </p:nvSpPr>
        <p:spPr>
          <a:xfrm>
            <a:off x="585993" y="1049229"/>
            <a:ext cx="1914472" cy="519313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What’s possible</a:t>
            </a:r>
          </a:p>
        </p:txBody>
      </p:sp>
      <p:sp>
        <p:nvSpPr>
          <p:cNvPr id="115" name="Arc 114">
            <a:extLst>
              <a:ext uri="{FF2B5EF4-FFF2-40B4-BE49-F238E27FC236}">
                <a16:creationId xmlns:a16="http://schemas.microsoft.com/office/drawing/2014/main" id="{579574AA-5F17-8F36-D509-0200C3B875C9}"/>
              </a:ext>
            </a:extLst>
          </p:cNvPr>
          <p:cNvSpPr/>
          <p:nvPr/>
        </p:nvSpPr>
        <p:spPr>
          <a:xfrm rot="16025382" flipH="1">
            <a:off x="1775507" y="1075261"/>
            <a:ext cx="792088" cy="792088"/>
          </a:xfrm>
          <a:prstGeom prst="arc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6" name="Title 1">
            <a:extLst>
              <a:ext uri="{FF2B5EF4-FFF2-40B4-BE49-F238E27FC236}">
                <a16:creationId xmlns:a16="http://schemas.microsoft.com/office/drawing/2014/main" id="{CC4421D6-3DF5-5DF3-4574-9EAF0D333168}"/>
              </a:ext>
            </a:extLst>
          </p:cNvPr>
          <p:cNvSpPr txBox="1">
            <a:spLocks/>
          </p:cNvSpPr>
          <p:nvPr/>
        </p:nvSpPr>
        <p:spPr>
          <a:xfrm>
            <a:off x="9621300" y="2038710"/>
            <a:ext cx="1662396" cy="519313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What users</a:t>
            </a:r>
            <a:b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</a:b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actually want</a:t>
            </a:r>
          </a:p>
        </p:txBody>
      </p:sp>
      <p:sp>
        <p:nvSpPr>
          <p:cNvPr id="117" name="Arc 116">
            <a:extLst>
              <a:ext uri="{FF2B5EF4-FFF2-40B4-BE49-F238E27FC236}">
                <a16:creationId xmlns:a16="http://schemas.microsoft.com/office/drawing/2014/main" id="{1FBCB87F-2146-203C-E630-78EE78474391}"/>
              </a:ext>
            </a:extLst>
          </p:cNvPr>
          <p:cNvSpPr/>
          <p:nvPr/>
        </p:nvSpPr>
        <p:spPr>
          <a:xfrm rot="5574618">
            <a:off x="8798203" y="2524099"/>
            <a:ext cx="1345672" cy="888606"/>
          </a:xfrm>
          <a:prstGeom prst="arc">
            <a:avLst>
              <a:gd name="adj1" fmla="val 14854803"/>
              <a:gd name="adj2" fmla="val 207761"/>
            </a:avLst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F2AE2706-9919-75A1-E163-09BF114885BF}"/>
              </a:ext>
            </a:extLst>
          </p:cNvPr>
          <p:cNvGrpSpPr/>
          <p:nvPr/>
        </p:nvGrpSpPr>
        <p:grpSpPr>
          <a:xfrm>
            <a:off x="4699288" y="5105747"/>
            <a:ext cx="2793423" cy="1313374"/>
            <a:chOff x="4582930" y="5029200"/>
            <a:chExt cx="3302248" cy="1552606"/>
          </a:xfrm>
        </p:grpSpPr>
        <p:pic>
          <p:nvPicPr>
            <p:cNvPr id="121" name="Picture 120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E91A5AD6-B96C-CCB7-47C3-FECC03D545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94805" y="5029200"/>
              <a:ext cx="2281548" cy="463324"/>
            </a:xfrm>
            <a:prstGeom prst="rect">
              <a:avLst/>
            </a:prstGeom>
          </p:spPr>
        </p:pic>
        <p:pic>
          <p:nvPicPr>
            <p:cNvPr id="122" name="Picture 121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B611BF3E-FB7A-F708-B284-76A593E4B4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82930" y="5637392"/>
              <a:ext cx="3302248" cy="463324"/>
            </a:xfrm>
            <a:prstGeom prst="rect">
              <a:avLst/>
            </a:prstGeom>
          </p:spPr>
        </p:pic>
        <p:pic>
          <p:nvPicPr>
            <p:cNvPr id="123" name="Picture 122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61D7B276-C1E1-C037-7E27-E5B6EF8875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210905" y="6118482"/>
              <a:ext cx="1964748" cy="4633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74320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71" descr="A building with a tall tower&#10;&#10;Description automatically generated with medium confidence">
            <a:extLst>
              <a:ext uri="{FF2B5EF4-FFF2-40B4-BE49-F238E27FC236}">
                <a16:creationId xmlns:a16="http://schemas.microsoft.com/office/drawing/2014/main" id="{AA6AFDA9-26E8-E5EC-F73F-EFA44AB58E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alphaModFix amt="1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963"/>
            <a:ext cx="12192000" cy="6851037"/>
          </a:xfrm>
          <a:prstGeom prst="rect">
            <a:avLst/>
          </a:prstGeom>
        </p:spPr>
      </p:pic>
      <p:sp>
        <p:nvSpPr>
          <p:cNvPr id="2" name="Rectangle: Rounded Corners 13">
            <a:extLst>
              <a:ext uri="{FF2B5EF4-FFF2-40B4-BE49-F238E27FC236}">
                <a16:creationId xmlns:a16="http://schemas.microsoft.com/office/drawing/2014/main" id="{B650DC55-3905-1793-3857-AC31DDBAE15E}"/>
              </a:ext>
            </a:extLst>
          </p:cNvPr>
          <p:cNvSpPr/>
          <p:nvPr/>
        </p:nvSpPr>
        <p:spPr>
          <a:xfrm>
            <a:off x="297918" y="5108964"/>
            <a:ext cx="1389848" cy="383507"/>
          </a:xfrm>
          <a:prstGeom prst="roundRect">
            <a:avLst>
              <a:gd name="adj" fmla="val 50000"/>
            </a:avLst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4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i="0" u="none" strike="noStrike" kern="0" cap="none" spc="0" normalizeH="0" baseline="0" noProof="0" dirty="0">
                <a:ln>
                  <a:noFill/>
                </a:ln>
                <a:uLnTx/>
                <a:uFillTx/>
                <a:latin typeface="Calibri" panose="020F0502020204030204" pitchFamily="34" charset="0"/>
                <a:ea typeface="Meiryo UI"/>
                <a:cs typeface="Calibri" panose="020F0502020204030204" pitchFamily="34" charset="0"/>
              </a:rPr>
              <a:t>David Müller</a:t>
            </a:r>
          </a:p>
        </p:txBody>
      </p:sp>
      <p:sp>
        <p:nvSpPr>
          <p:cNvPr id="3" name="Rectangle: Rounded Corners 14">
            <a:extLst>
              <a:ext uri="{FF2B5EF4-FFF2-40B4-BE49-F238E27FC236}">
                <a16:creationId xmlns:a16="http://schemas.microsoft.com/office/drawing/2014/main" id="{A0C2D0AC-7929-ABB5-B887-F49331F4858C}"/>
              </a:ext>
            </a:extLst>
          </p:cNvPr>
          <p:cNvSpPr/>
          <p:nvPr/>
        </p:nvSpPr>
        <p:spPr>
          <a:xfrm>
            <a:off x="1523573" y="5141963"/>
            <a:ext cx="1264612" cy="383507"/>
          </a:xfrm>
          <a:prstGeom prst="roundRect">
            <a:avLst>
              <a:gd name="adj" fmla="val 50000"/>
            </a:avLst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4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i="0" u="none" strike="noStrike" kern="0" cap="none" spc="0" normalizeH="0" baseline="0" noProof="0" dirty="0">
                <a:ln>
                  <a:noFill/>
                </a:ln>
                <a:uLnTx/>
                <a:uFillTx/>
                <a:latin typeface="Calibri" panose="020F0502020204030204" pitchFamily="34" charset="0"/>
                <a:ea typeface="Meiryo UI"/>
                <a:cs typeface="Calibri" panose="020F0502020204030204" pitchFamily="34" charset="0"/>
              </a:rPr>
              <a:t>Martin Nohroudi</a:t>
            </a:r>
          </a:p>
        </p:txBody>
      </p:sp>
      <p:sp>
        <p:nvSpPr>
          <p:cNvPr id="4" name="Rectangle: Rounded Corners 11">
            <a:extLst>
              <a:ext uri="{FF2B5EF4-FFF2-40B4-BE49-F238E27FC236}">
                <a16:creationId xmlns:a16="http://schemas.microsoft.com/office/drawing/2014/main" id="{022A2469-A138-32A4-2940-0761732CF083}"/>
              </a:ext>
            </a:extLst>
          </p:cNvPr>
          <p:cNvSpPr/>
          <p:nvPr/>
        </p:nvSpPr>
        <p:spPr>
          <a:xfrm>
            <a:off x="2634319" y="5082201"/>
            <a:ext cx="1556888" cy="473647"/>
          </a:xfrm>
          <a:prstGeom prst="roundRect">
            <a:avLst>
              <a:gd name="adj" fmla="val 50000"/>
            </a:avLst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4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i="0" u="none" strike="noStrike" kern="0" cap="none" spc="0" normalizeH="0" baseline="0" noProof="0" dirty="0">
                <a:ln>
                  <a:noFill/>
                </a:ln>
                <a:uLnTx/>
                <a:uFillTx/>
                <a:latin typeface="Calibri" panose="020F0502020204030204" pitchFamily="34" charset="0"/>
                <a:ea typeface="Meiryo UI"/>
                <a:cs typeface="Calibri" panose="020F0502020204030204" pitchFamily="34" charset="0"/>
              </a:rPr>
              <a:t>Britta Wessels</a:t>
            </a:r>
          </a:p>
        </p:txBody>
      </p:sp>
      <p:sp>
        <p:nvSpPr>
          <p:cNvPr id="5" name="Rectangle: Rounded Corners 15">
            <a:extLst>
              <a:ext uri="{FF2B5EF4-FFF2-40B4-BE49-F238E27FC236}">
                <a16:creationId xmlns:a16="http://schemas.microsoft.com/office/drawing/2014/main" id="{8BC4A4B2-FC93-A388-C795-708A929A9BC2}"/>
              </a:ext>
            </a:extLst>
          </p:cNvPr>
          <p:cNvSpPr/>
          <p:nvPr/>
        </p:nvSpPr>
        <p:spPr>
          <a:xfrm>
            <a:off x="3794541" y="5070997"/>
            <a:ext cx="1556888" cy="484850"/>
          </a:xfrm>
          <a:prstGeom prst="roundRect">
            <a:avLst>
              <a:gd name="adj" fmla="val 50000"/>
            </a:avLst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4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i="0" u="none" strike="noStrike" kern="0" cap="none" spc="0" normalizeH="0" baseline="0" noProof="0" dirty="0">
                <a:ln>
                  <a:noFill/>
                </a:ln>
                <a:uLnTx/>
                <a:uFillTx/>
                <a:latin typeface="Calibri" panose="020F0502020204030204" pitchFamily="34" charset="0"/>
                <a:ea typeface="Meiryo UI"/>
                <a:cs typeface="Calibri" panose="020F0502020204030204" pitchFamily="34" charset="0"/>
              </a:rPr>
              <a:t>Juergen </a:t>
            </a:r>
          </a:p>
          <a:p>
            <a:pPr marL="0" marR="0" lvl="0" indent="0" algn="ctr" defTabSz="91444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i="0" u="none" strike="noStrike" kern="0" cap="none" spc="0" normalizeH="0" baseline="0" noProof="0" dirty="0">
                <a:ln>
                  <a:noFill/>
                </a:ln>
                <a:uLnTx/>
                <a:uFillTx/>
                <a:latin typeface="Calibri" panose="020F0502020204030204" pitchFamily="34" charset="0"/>
                <a:ea typeface="Meiryo UI"/>
                <a:cs typeface="Calibri" panose="020F0502020204030204" pitchFamily="34" charset="0"/>
              </a:rPr>
              <a:t>Ruck</a:t>
            </a:r>
          </a:p>
        </p:txBody>
      </p:sp>
      <p:grpSp>
        <p:nvGrpSpPr>
          <p:cNvPr id="6" name="Groep 5">
            <a:extLst>
              <a:ext uri="{FF2B5EF4-FFF2-40B4-BE49-F238E27FC236}">
                <a16:creationId xmlns:a16="http://schemas.microsoft.com/office/drawing/2014/main" id="{70F4AA36-1A6D-D148-EBD7-423BB5BE4F8B}"/>
              </a:ext>
            </a:extLst>
          </p:cNvPr>
          <p:cNvGrpSpPr/>
          <p:nvPr/>
        </p:nvGrpSpPr>
        <p:grpSpPr>
          <a:xfrm>
            <a:off x="4302873" y="404664"/>
            <a:ext cx="4694912" cy="1049183"/>
            <a:chOff x="4302873" y="555754"/>
            <a:chExt cx="4694912" cy="1049183"/>
          </a:xfrm>
          <a:effectLst/>
        </p:grpSpPr>
        <p:sp>
          <p:nvSpPr>
            <p:cNvPr id="7" name="Rectangle: Rounded Corners 40">
              <a:extLst>
                <a:ext uri="{FF2B5EF4-FFF2-40B4-BE49-F238E27FC236}">
                  <a16:creationId xmlns:a16="http://schemas.microsoft.com/office/drawing/2014/main" id="{4B8FB896-ED37-5D1D-1730-5859BDA315D8}"/>
                </a:ext>
              </a:extLst>
            </p:cNvPr>
            <p:cNvSpPr/>
            <p:nvPr/>
          </p:nvSpPr>
          <p:spPr>
            <a:xfrm>
              <a:off x="5375014" y="635943"/>
              <a:ext cx="3622771" cy="968994"/>
            </a:xfrm>
            <a:prstGeom prst="roundRect">
              <a:avLst>
                <a:gd name="adj" fmla="val 19803"/>
              </a:avLst>
            </a:prstGeom>
            <a:noFill/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91444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GB" sz="1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Meiryo UI"/>
                  <a:cs typeface="Calibri" panose="020F0502020204030204" pitchFamily="34" charset="0"/>
                </a:rPr>
                <a:t>Country Manager DACH/CEE/</a:t>
              </a:r>
              <a:r>
                <a:rPr kumimoji="0" lang="en-GB" sz="1600" b="1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Meiryo UI"/>
                  <a:cs typeface="Calibri" panose="020F0502020204030204" pitchFamily="34" charset="0"/>
                </a:rPr>
                <a:t>Turkiye</a:t>
              </a:r>
              <a:endPara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Meiryo UI"/>
                <a:cs typeface="Calibri" panose="020F0502020204030204" pitchFamily="34" charset="0"/>
              </a:endParaRPr>
            </a:p>
            <a:p>
              <a:pPr marL="0" marR="0" lvl="0" indent="0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Meiryo UI"/>
                  <a:cs typeface="Calibri" panose="020F0502020204030204" pitchFamily="34" charset="0"/>
                </a:rPr>
                <a:t>Margot Lannoy</a:t>
              </a:r>
            </a:p>
          </p:txBody>
        </p:sp>
        <p:sp>
          <p:nvSpPr>
            <p:cNvPr id="10" name="Ovaal 9">
              <a:extLst>
                <a:ext uri="{FF2B5EF4-FFF2-40B4-BE49-F238E27FC236}">
                  <a16:creationId xmlns:a16="http://schemas.microsoft.com/office/drawing/2014/main" id="{B65F58CC-45AE-A621-FB36-8C901DC135A5}"/>
                </a:ext>
              </a:extLst>
            </p:cNvPr>
            <p:cNvSpPr/>
            <p:nvPr/>
          </p:nvSpPr>
          <p:spPr>
            <a:xfrm>
              <a:off x="4302873" y="555754"/>
              <a:ext cx="1049183" cy="1049183"/>
            </a:xfrm>
            <a:prstGeom prst="ellipse">
              <a:avLst/>
            </a:prstGeom>
            <a:noFill/>
            <a:ln w="38100">
              <a:solidFill>
                <a:srgbClr val="00B7F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0E0DEF0C-2D6B-0BA6-A8A7-AF382D89A130}"/>
              </a:ext>
            </a:extLst>
          </p:cNvPr>
          <p:cNvCxnSpPr>
            <a:cxnSpLocks/>
          </p:cNvCxnSpPr>
          <p:nvPr/>
        </p:nvCxnSpPr>
        <p:spPr>
          <a:xfrm>
            <a:off x="5375015" y="1268455"/>
            <a:ext cx="1882075" cy="0"/>
          </a:xfrm>
          <a:prstGeom prst="line">
            <a:avLst/>
          </a:prstGeom>
          <a:ln w="28575">
            <a:solidFill>
              <a:srgbClr val="00B7F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40">
            <a:extLst>
              <a:ext uri="{FF2B5EF4-FFF2-40B4-BE49-F238E27FC236}">
                <a16:creationId xmlns:a16="http://schemas.microsoft.com/office/drawing/2014/main" id="{2F5328E1-E0BD-CB75-0930-4AC43A001BED}"/>
              </a:ext>
            </a:extLst>
          </p:cNvPr>
          <p:cNvSpPr/>
          <p:nvPr/>
        </p:nvSpPr>
        <p:spPr>
          <a:xfrm>
            <a:off x="2263244" y="1843464"/>
            <a:ext cx="2092754" cy="968994"/>
          </a:xfrm>
          <a:prstGeom prst="roundRect">
            <a:avLst>
              <a:gd name="adj" fmla="val 19803"/>
            </a:avLst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4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Meiryo UI"/>
                <a:cs typeface="Calibri" panose="020F0502020204030204" pitchFamily="34" charset="0"/>
              </a:rPr>
              <a:t>Teamlead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Meiryo UI"/>
                <a:cs typeface="Calibri" panose="020F0502020204030204" pitchFamily="34" charset="0"/>
              </a:rPr>
              <a:t> Public</a:t>
            </a:r>
          </a:p>
          <a:p>
            <a:pPr marL="0" marR="0" lvl="0" indent="0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Meiryo UI"/>
                <a:cs typeface="Calibri" panose="020F0502020204030204" pitchFamily="34" charset="0"/>
              </a:rPr>
              <a:t>Patrick Muff</a:t>
            </a:r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5C0B20EA-288A-C9B5-B45F-8D0BFBF63A67}"/>
              </a:ext>
            </a:extLst>
          </p:cNvPr>
          <p:cNvCxnSpPr>
            <a:cxnSpLocks/>
          </p:cNvCxnSpPr>
          <p:nvPr/>
        </p:nvCxnSpPr>
        <p:spPr>
          <a:xfrm>
            <a:off x="2263244" y="2627066"/>
            <a:ext cx="1882075" cy="0"/>
          </a:xfrm>
          <a:prstGeom prst="line">
            <a:avLst/>
          </a:prstGeom>
          <a:ln w="28575">
            <a:solidFill>
              <a:srgbClr val="00B7F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Verbindingslijn: gebogen 23">
            <a:extLst>
              <a:ext uri="{FF2B5EF4-FFF2-40B4-BE49-F238E27FC236}">
                <a16:creationId xmlns:a16="http://schemas.microsoft.com/office/drawing/2014/main" id="{9F9E9534-9505-BB65-9B2F-8ACFC4E9F52D}"/>
              </a:ext>
            </a:extLst>
          </p:cNvPr>
          <p:cNvCxnSpPr>
            <a:stCxn id="10" idx="4"/>
            <a:endCxn id="15" idx="0"/>
          </p:cNvCxnSpPr>
          <p:nvPr/>
        </p:nvCxnSpPr>
        <p:spPr>
          <a:xfrm rot="5400000">
            <a:off x="3116866" y="52676"/>
            <a:ext cx="309428" cy="3111771"/>
          </a:xfrm>
          <a:prstGeom prst="bentConnector3">
            <a:avLst>
              <a:gd name="adj1" fmla="val 50000"/>
            </a:avLst>
          </a:prstGeom>
          <a:ln>
            <a:solidFill>
              <a:srgbClr val="00B7F1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kstvak 24">
            <a:extLst>
              <a:ext uri="{FF2B5EF4-FFF2-40B4-BE49-F238E27FC236}">
                <a16:creationId xmlns:a16="http://schemas.microsoft.com/office/drawing/2014/main" id="{487B994D-78FE-41B8-30D2-25B35129D03E}"/>
              </a:ext>
            </a:extLst>
          </p:cNvPr>
          <p:cNvSpPr txBox="1"/>
          <p:nvPr/>
        </p:nvSpPr>
        <p:spPr>
          <a:xfrm>
            <a:off x="1950187" y="3475767"/>
            <a:ext cx="2482480" cy="36933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 defTabSz="9144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Meiryo UI"/>
                <a:cs typeface="Calibri" panose="020F0502020204030204" pitchFamily="34" charset="0"/>
              </a:rPr>
              <a:t>Business Consultants</a:t>
            </a:r>
          </a:p>
        </p:txBody>
      </p:sp>
      <p:cxnSp>
        <p:nvCxnSpPr>
          <p:cNvPr id="26" name="Rechte verbindingslijn 25">
            <a:extLst>
              <a:ext uri="{FF2B5EF4-FFF2-40B4-BE49-F238E27FC236}">
                <a16:creationId xmlns:a16="http://schemas.microsoft.com/office/drawing/2014/main" id="{8EC45714-E2D0-62F8-9C6E-B48B932512C7}"/>
              </a:ext>
            </a:extLst>
          </p:cNvPr>
          <p:cNvCxnSpPr>
            <a:cxnSpLocks/>
          </p:cNvCxnSpPr>
          <p:nvPr/>
        </p:nvCxnSpPr>
        <p:spPr>
          <a:xfrm>
            <a:off x="555335" y="3845099"/>
            <a:ext cx="7162643" cy="0"/>
          </a:xfrm>
          <a:prstGeom prst="line">
            <a:avLst/>
          </a:prstGeom>
          <a:ln w="28575">
            <a:solidFill>
              <a:srgbClr val="00B7F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Verbindingslijn: gebogen 26">
            <a:extLst>
              <a:ext uri="{FF2B5EF4-FFF2-40B4-BE49-F238E27FC236}">
                <a16:creationId xmlns:a16="http://schemas.microsoft.com/office/drawing/2014/main" id="{5AB08A68-5B44-E1BF-74B8-959314B136E5}"/>
              </a:ext>
            </a:extLst>
          </p:cNvPr>
          <p:cNvCxnSpPr>
            <a:cxnSpLocks/>
            <a:stCxn id="10" idx="4"/>
            <a:endCxn id="25" idx="0"/>
          </p:cNvCxnSpPr>
          <p:nvPr/>
        </p:nvCxnSpPr>
        <p:spPr>
          <a:xfrm rot="5400000">
            <a:off x="2998486" y="1646788"/>
            <a:ext cx="2021920" cy="1636038"/>
          </a:xfrm>
          <a:prstGeom prst="bentConnector3">
            <a:avLst>
              <a:gd name="adj1" fmla="val 76878"/>
            </a:avLst>
          </a:prstGeom>
          <a:ln>
            <a:solidFill>
              <a:srgbClr val="00B7F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al 29">
            <a:extLst>
              <a:ext uri="{FF2B5EF4-FFF2-40B4-BE49-F238E27FC236}">
                <a16:creationId xmlns:a16="http://schemas.microsoft.com/office/drawing/2014/main" id="{D0CAEBED-80DB-E16E-53EE-820CF5123854}"/>
              </a:ext>
            </a:extLst>
          </p:cNvPr>
          <p:cNvSpPr/>
          <p:nvPr/>
        </p:nvSpPr>
        <p:spPr>
          <a:xfrm>
            <a:off x="468251" y="3967532"/>
            <a:ext cx="1049183" cy="1049183"/>
          </a:xfrm>
          <a:prstGeom prst="ellipse">
            <a:avLst/>
          </a:prstGeom>
          <a:noFill/>
          <a:ln w="38100">
            <a:solidFill>
              <a:srgbClr val="00B7F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3" name="Ovaal 32">
            <a:extLst>
              <a:ext uri="{FF2B5EF4-FFF2-40B4-BE49-F238E27FC236}">
                <a16:creationId xmlns:a16="http://schemas.microsoft.com/office/drawing/2014/main" id="{718AFB93-B999-1461-54C3-19FC18E1BC86}"/>
              </a:ext>
            </a:extLst>
          </p:cNvPr>
          <p:cNvSpPr/>
          <p:nvPr/>
        </p:nvSpPr>
        <p:spPr>
          <a:xfrm>
            <a:off x="2888171" y="3963727"/>
            <a:ext cx="1049183" cy="1049183"/>
          </a:xfrm>
          <a:prstGeom prst="ellipse">
            <a:avLst/>
          </a:prstGeom>
          <a:noFill/>
          <a:ln w="38100">
            <a:solidFill>
              <a:srgbClr val="00B7F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9" name="Ovaal 38">
            <a:extLst>
              <a:ext uri="{FF2B5EF4-FFF2-40B4-BE49-F238E27FC236}">
                <a16:creationId xmlns:a16="http://schemas.microsoft.com/office/drawing/2014/main" id="{E98F7821-638C-BFCF-1F48-0EC3335F1C37}"/>
              </a:ext>
            </a:extLst>
          </p:cNvPr>
          <p:cNvSpPr/>
          <p:nvPr/>
        </p:nvSpPr>
        <p:spPr>
          <a:xfrm>
            <a:off x="4060917" y="3955600"/>
            <a:ext cx="1049182" cy="1049182"/>
          </a:xfrm>
          <a:prstGeom prst="ellipse">
            <a:avLst/>
          </a:prstGeom>
          <a:noFill/>
          <a:ln w="38100">
            <a:solidFill>
              <a:srgbClr val="00B7F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2" name="Ovaal 41">
            <a:extLst>
              <a:ext uri="{FF2B5EF4-FFF2-40B4-BE49-F238E27FC236}">
                <a16:creationId xmlns:a16="http://schemas.microsoft.com/office/drawing/2014/main" id="{A4FD3702-E7BE-7D54-A1A6-E5340E3E56EC}"/>
              </a:ext>
            </a:extLst>
          </p:cNvPr>
          <p:cNvSpPr/>
          <p:nvPr/>
        </p:nvSpPr>
        <p:spPr>
          <a:xfrm>
            <a:off x="5236209" y="3955229"/>
            <a:ext cx="1049183" cy="1049183"/>
          </a:xfrm>
          <a:prstGeom prst="ellipse">
            <a:avLst/>
          </a:prstGeom>
          <a:noFill/>
          <a:ln w="38100">
            <a:solidFill>
              <a:srgbClr val="00B7F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5" name="Ovaal 44">
            <a:extLst>
              <a:ext uri="{FF2B5EF4-FFF2-40B4-BE49-F238E27FC236}">
                <a16:creationId xmlns:a16="http://schemas.microsoft.com/office/drawing/2014/main" id="{52D8E981-8F8E-5CBB-18F0-3BC99ABB8995}"/>
              </a:ext>
            </a:extLst>
          </p:cNvPr>
          <p:cNvSpPr/>
          <p:nvPr/>
        </p:nvSpPr>
        <p:spPr>
          <a:xfrm>
            <a:off x="8652326" y="2036353"/>
            <a:ext cx="1049183" cy="1049183"/>
          </a:xfrm>
          <a:prstGeom prst="ellipse">
            <a:avLst/>
          </a:prstGeom>
          <a:noFill/>
          <a:ln w="38100">
            <a:solidFill>
              <a:srgbClr val="00B7F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8" name="Ovaal 47">
            <a:extLst>
              <a:ext uri="{FF2B5EF4-FFF2-40B4-BE49-F238E27FC236}">
                <a16:creationId xmlns:a16="http://schemas.microsoft.com/office/drawing/2014/main" id="{2EA4F56C-C1EE-2B2F-858B-8E0BEA4A8EBA}"/>
              </a:ext>
            </a:extLst>
          </p:cNvPr>
          <p:cNvSpPr/>
          <p:nvPr/>
        </p:nvSpPr>
        <p:spPr>
          <a:xfrm>
            <a:off x="10598401" y="2036353"/>
            <a:ext cx="1049183" cy="1049183"/>
          </a:xfrm>
          <a:prstGeom prst="ellipse">
            <a:avLst/>
          </a:prstGeom>
          <a:noFill/>
          <a:ln w="38100">
            <a:solidFill>
              <a:srgbClr val="00B7F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9" name="Rectangle: Rounded Corners 15">
            <a:extLst>
              <a:ext uri="{FF2B5EF4-FFF2-40B4-BE49-F238E27FC236}">
                <a16:creationId xmlns:a16="http://schemas.microsoft.com/office/drawing/2014/main" id="{C3A6646E-DB58-4B84-806A-CCF2875648D8}"/>
              </a:ext>
            </a:extLst>
          </p:cNvPr>
          <p:cNvSpPr/>
          <p:nvPr/>
        </p:nvSpPr>
        <p:spPr>
          <a:xfrm>
            <a:off x="4970113" y="5091291"/>
            <a:ext cx="1556888" cy="484850"/>
          </a:xfrm>
          <a:prstGeom prst="roundRect">
            <a:avLst>
              <a:gd name="adj" fmla="val 50000"/>
            </a:avLst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4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kern="0" dirty="0">
                <a:latin typeface="Calibri" panose="020F0502020204030204" pitchFamily="34" charset="0"/>
                <a:ea typeface="Meiryo UI"/>
                <a:cs typeface="Calibri" panose="020F0502020204030204" pitchFamily="34" charset="0"/>
              </a:rPr>
              <a:t>Niels van Hall</a:t>
            </a:r>
            <a:endParaRPr kumimoji="0" lang="en-GB" sz="1600" i="0" u="none" strike="noStrike" kern="0" cap="none" spc="0" normalizeH="0" baseline="0" noProof="0" dirty="0">
              <a:ln>
                <a:noFill/>
              </a:ln>
              <a:uLnTx/>
              <a:uFillTx/>
              <a:latin typeface="Calibri" panose="020F0502020204030204" pitchFamily="34" charset="0"/>
              <a:ea typeface="Meiryo UI"/>
              <a:cs typeface="Calibri" panose="020F0502020204030204" pitchFamily="34" charset="0"/>
            </a:endParaRPr>
          </a:p>
        </p:txBody>
      </p:sp>
      <p:cxnSp>
        <p:nvCxnSpPr>
          <p:cNvPr id="60" name="Rechte verbindingslijn 59">
            <a:extLst>
              <a:ext uri="{FF2B5EF4-FFF2-40B4-BE49-F238E27FC236}">
                <a16:creationId xmlns:a16="http://schemas.microsoft.com/office/drawing/2014/main" id="{41024E53-47A2-3448-28EA-D2184BD0DD69}"/>
              </a:ext>
            </a:extLst>
          </p:cNvPr>
          <p:cNvCxnSpPr>
            <a:cxnSpLocks/>
          </p:cNvCxnSpPr>
          <p:nvPr/>
        </p:nvCxnSpPr>
        <p:spPr>
          <a:xfrm>
            <a:off x="8376698" y="1931737"/>
            <a:ext cx="1472396" cy="0"/>
          </a:xfrm>
          <a:prstGeom prst="line">
            <a:avLst/>
          </a:prstGeom>
          <a:ln w="28575">
            <a:solidFill>
              <a:srgbClr val="00B7F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kstvak 60">
            <a:extLst>
              <a:ext uri="{FF2B5EF4-FFF2-40B4-BE49-F238E27FC236}">
                <a16:creationId xmlns:a16="http://schemas.microsoft.com/office/drawing/2014/main" id="{F6EB14A7-E03F-E9AD-1EE7-760E7B283E35}"/>
              </a:ext>
            </a:extLst>
          </p:cNvPr>
          <p:cNvSpPr txBox="1"/>
          <p:nvPr/>
        </p:nvSpPr>
        <p:spPr>
          <a:xfrm>
            <a:off x="8155651" y="1562405"/>
            <a:ext cx="1974761" cy="36933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 defTabSz="9144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Meiryo UI"/>
                <a:cs typeface="Calibri" panose="020F0502020204030204" pitchFamily="34" charset="0"/>
              </a:rPr>
              <a:t>Channel Manager</a:t>
            </a:r>
          </a:p>
        </p:txBody>
      </p:sp>
      <p:sp>
        <p:nvSpPr>
          <p:cNvPr id="62" name="Tekstvak 61">
            <a:extLst>
              <a:ext uri="{FF2B5EF4-FFF2-40B4-BE49-F238E27FC236}">
                <a16:creationId xmlns:a16="http://schemas.microsoft.com/office/drawing/2014/main" id="{46BD4D48-A468-9866-377F-0CAC564E685E}"/>
              </a:ext>
            </a:extLst>
          </p:cNvPr>
          <p:cNvSpPr txBox="1"/>
          <p:nvPr/>
        </p:nvSpPr>
        <p:spPr>
          <a:xfrm>
            <a:off x="9892634" y="1562405"/>
            <a:ext cx="2482480" cy="36933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 defTabSz="91444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Meiryo UI"/>
                <a:cs typeface="Calibri" panose="020F0502020204030204" pitchFamily="34" charset="0"/>
              </a:rPr>
              <a:t>Marketing Manager</a:t>
            </a:r>
          </a:p>
        </p:txBody>
      </p:sp>
      <p:cxnSp>
        <p:nvCxnSpPr>
          <p:cNvPr id="63" name="Rechte verbindingslijn 62">
            <a:extLst>
              <a:ext uri="{FF2B5EF4-FFF2-40B4-BE49-F238E27FC236}">
                <a16:creationId xmlns:a16="http://schemas.microsoft.com/office/drawing/2014/main" id="{BCE77E4C-EA3D-8041-CDEE-ADE00C2A9CFC}"/>
              </a:ext>
            </a:extLst>
          </p:cNvPr>
          <p:cNvCxnSpPr>
            <a:cxnSpLocks/>
          </p:cNvCxnSpPr>
          <p:nvPr/>
        </p:nvCxnSpPr>
        <p:spPr>
          <a:xfrm>
            <a:off x="10282711" y="1931737"/>
            <a:ext cx="1672489" cy="0"/>
          </a:xfrm>
          <a:prstGeom prst="line">
            <a:avLst/>
          </a:prstGeom>
          <a:ln w="28575">
            <a:solidFill>
              <a:srgbClr val="00B7F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: Rounded Corners 15">
            <a:extLst>
              <a:ext uri="{FF2B5EF4-FFF2-40B4-BE49-F238E27FC236}">
                <a16:creationId xmlns:a16="http://schemas.microsoft.com/office/drawing/2014/main" id="{25A317AB-72B4-B5D9-BA68-D666606D4AF0}"/>
              </a:ext>
            </a:extLst>
          </p:cNvPr>
          <p:cNvSpPr/>
          <p:nvPr/>
        </p:nvSpPr>
        <p:spPr>
          <a:xfrm>
            <a:off x="10376842" y="3157635"/>
            <a:ext cx="1556888" cy="484850"/>
          </a:xfrm>
          <a:prstGeom prst="roundRect">
            <a:avLst>
              <a:gd name="adj" fmla="val 50000"/>
            </a:avLst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4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i="0" u="none" strike="noStrike" kern="0" cap="none" spc="0" normalizeH="0" baseline="0" noProof="0" dirty="0">
                <a:ln>
                  <a:noFill/>
                </a:ln>
                <a:uLnTx/>
                <a:uFillTx/>
                <a:latin typeface="Calibri" panose="020F0502020204030204" pitchFamily="34" charset="0"/>
                <a:ea typeface="Meiryo UI"/>
                <a:cs typeface="Calibri" panose="020F0502020204030204" pitchFamily="34" charset="0"/>
              </a:rPr>
              <a:t>Julia Kohl</a:t>
            </a:r>
          </a:p>
        </p:txBody>
      </p:sp>
      <p:sp>
        <p:nvSpPr>
          <p:cNvPr id="65" name="Rectangle: Rounded Corners 15">
            <a:extLst>
              <a:ext uri="{FF2B5EF4-FFF2-40B4-BE49-F238E27FC236}">
                <a16:creationId xmlns:a16="http://schemas.microsoft.com/office/drawing/2014/main" id="{07FEABF8-EF7F-318D-57D5-5A776ADA619B}"/>
              </a:ext>
            </a:extLst>
          </p:cNvPr>
          <p:cNvSpPr/>
          <p:nvPr/>
        </p:nvSpPr>
        <p:spPr>
          <a:xfrm>
            <a:off x="8398472" y="3157635"/>
            <a:ext cx="1556888" cy="484850"/>
          </a:xfrm>
          <a:prstGeom prst="roundRect">
            <a:avLst>
              <a:gd name="adj" fmla="val 50000"/>
            </a:avLst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4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i="0" u="none" strike="noStrike" kern="0" cap="none" spc="0" normalizeH="0" baseline="0" noProof="0" dirty="0">
                <a:ln>
                  <a:noFill/>
                </a:ln>
                <a:uLnTx/>
                <a:uFillTx/>
                <a:latin typeface="Calibri" panose="020F0502020204030204" pitchFamily="34" charset="0"/>
                <a:ea typeface="Meiryo UI"/>
                <a:cs typeface="Calibri" panose="020F0502020204030204" pitchFamily="34" charset="0"/>
              </a:rPr>
              <a:t>Holger Gies</a:t>
            </a:r>
          </a:p>
        </p:txBody>
      </p:sp>
      <p:pic>
        <p:nvPicPr>
          <p:cNvPr id="69" name="Picture 21">
            <a:extLst>
              <a:ext uri="{FF2B5EF4-FFF2-40B4-BE49-F238E27FC236}">
                <a16:creationId xmlns:a16="http://schemas.microsoft.com/office/drawing/2014/main" id="{7A4A8D4D-2C64-A7D8-B060-5D914916D59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2304" y="1784744"/>
            <a:ext cx="999931" cy="1016819"/>
          </a:xfrm>
          <a:prstGeom prst="ellipse">
            <a:avLst/>
          </a:prstGeom>
          <a:ln w="285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0" name="Picture 22">
            <a:extLst>
              <a:ext uri="{FF2B5EF4-FFF2-40B4-BE49-F238E27FC236}">
                <a16:creationId xmlns:a16="http://schemas.microsoft.com/office/drawing/2014/main" id="{1E4B4E62-36AC-FEA8-9BC6-FC61ECF241B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3267" y="4000871"/>
            <a:ext cx="985223" cy="982270"/>
          </a:xfrm>
          <a:prstGeom prst="ellipse">
            <a:avLst/>
          </a:prstGeom>
          <a:ln w="285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8E750136-E56F-9198-2419-F40DE92A5E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338" y="4018877"/>
            <a:ext cx="955285" cy="955285"/>
          </a:xfrm>
          <a:prstGeom prst="ellipse">
            <a:avLst/>
          </a:prstGeom>
        </p:spPr>
      </p:pic>
      <p:sp>
        <p:nvSpPr>
          <p:cNvPr id="36" name="Ovaal 35">
            <a:extLst>
              <a:ext uri="{FF2B5EF4-FFF2-40B4-BE49-F238E27FC236}">
                <a16:creationId xmlns:a16="http://schemas.microsoft.com/office/drawing/2014/main" id="{B6582BC1-BC22-3529-4799-B7F936EB75C7}"/>
              </a:ext>
            </a:extLst>
          </p:cNvPr>
          <p:cNvSpPr/>
          <p:nvPr/>
        </p:nvSpPr>
        <p:spPr>
          <a:xfrm>
            <a:off x="1637974" y="3967533"/>
            <a:ext cx="1049182" cy="1049182"/>
          </a:xfrm>
          <a:prstGeom prst="ellipse">
            <a:avLst/>
          </a:prstGeom>
          <a:noFill/>
          <a:ln w="38100">
            <a:solidFill>
              <a:srgbClr val="00B7F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" name="Ovaal 14">
            <a:extLst>
              <a:ext uri="{FF2B5EF4-FFF2-40B4-BE49-F238E27FC236}">
                <a16:creationId xmlns:a16="http://schemas.microsoft.com/office/drawing/2014/main" id="{465A0813-161C-2274-ED48-9557603F2BA1}"/>
              </a:ext>
            </a:extLst>
          </p:cNvPr>
          <p:cNvSpPr/>
          <p:nvPr/>
        </p:nvSpPr>
        <p:spPr>
          <a:xfrm>
            <a:off x="1191102" y="1763275"/>
            <a:ext cx="1049183" cy="1049183"/>
          </a:xfrm>
          <a:prstGeom prst="ellipse">
            <a:avLst/>
          </a:prstGeom>
          <a:noFill/>
          <a:ln w="38100">
            <a:solidFill>
              <a:srgbClr val="00B7F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76" name="Picture Placeholder 4">
            <a:extLst>
              <a:ext uri="{FF2B5EF4-FFF2-40B4-BE49-F238E27FC236}">
                <a16:creationId xmlns:a16="http://schemas.microsoft.com/office/drawing/2014/main" id="{0AB5D71B-2529-FA91-0C88-DB74386B130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18" b="18"/>
          <a:stretch>
            <a:fillRect/>
          </a:stretch>
        </p:blipFill>
        <p:spPr>
          <a:xfrm>
            <a:off x="4356589" y="461968"/>
            <a:ext cx="955625" cy="955285"/>
          </a:xfrm>
          <a:prstGeom prst="ellipse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6BEF0ADB-CB7C-4037-81E0-0C1A886A4F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04617" y="2088645"/>
            <a:ext cx="944598" cy="944598"/>
          </a:xfrm>
          <a:prstGeom prst="ellipse">
            <a:avLst/>
          </a:prstGeom>
        </p:spPr>
      </p:pic>
      <p:sp>
        <p:nvSpPr>
          <p:cNvPr id="96" name="Ovaal 44">
            <a:extLst>
              <a:ext uri="{FF2B5EF4-FFF2-40B4-BE49-F238E27FC236}">
                <a16:creationId xmlns:a16="http://schemas.microsoft.com/office/drawing/2014/main" id="{42F69675-5742-D1DD-CF99-9FE486BEC43D}"/>
              </a:ext>
            </a:extLst>
          </p:cNvPr>
          <p:cNvSpPr/>
          <p:nvPr/>
        </p:nvSpPr>
        <p:spPr>
          <a:xfrm>
            <a:off x="8704617" y="3669155"/>
            <a:ext cx="1049183" cy="1049183"/>
          </a:xfrm>
          <a:prstGeom prst="ellipse">
            <a:avLst/>
          </a:prstGeom>
          <a:noFill/>
          <a:ln w="38100">
            <a:solidFill>
              <a:srgbClr val="00B7F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7" name="Rectangle: Rounded Corners 15">
            <a:extLst>
              <a:ext uri="{FF2B5EF4-FFF2-40B4-BE49-F238E27FC236}">
                <a16:creationId xmlns:a16="http://schemas.microsoft.com/office/drawing/2014/main" id="{84887FCE-5DAF-0287-EA03-9D58E09E50A9}"/>
              </a:ext>
            </a:extLst>
          </p:cNvPr>
          <p:cNvSpPr/>
          <p:nvPr/>
        </p:nvSpPr>
        <p:spPr>
          <a:xfrm>
            <a:off x="8515325" y="4698868"/>
            <a:ext cx="1556888" cy="484850"/>
          </a:xfrm>
          <a:prstGeom prst="roundRect">
            <a:avLst>
              <a:gd name="adj" fmla="val 50000"/>
            </a:avLst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4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i="0" u="none" strike="noStrike" kern="0" cap="none" spc="0" normalizeH="0" baseline="0" noProof="0" dirty="0">
                <a:ln>
                  <a:noFill/>
                </a:ln>
                <a:uLnTx/>
                <a:uFillTx/>
                <a:latin typeface="Calibri" panose="020F0502020204030204" pitchFamily="34" charset="0"/>
                <a:ea typeface="Meiryo UI"/>
                <a:cs typeface="Calibri" panose="020F0502020204030204" pitchFamily="34" charset="0"/>
              </a:rPr>
              <a:t>Reto Gass</a:t>
            </a:r>
          </a:p>
        </p:txBody>
      </p:sp>
      <p:sp>
        <p:nvSpPr>
          <p:cNvPr id="99" name="Rectangle: Rounded Corners 15">
            <a:extLst>
              <a:ext uri="{FF2B5EF4-FFF2-40B4-BE49-F238E27FC236}">
                <a16:creationId xmlns:a16="http://schemas.microsoft.com/office/drawing/2014/main" id="{3E252D95-B54C-DF8E-49B7-1CF35FE12E67}"/>
              </a:ext>
            </a:extLst>
          </p:cNvPr>
          <p:cNvSpPr/>
          <p:nvPr/>
        </p:nvSpPr>
        <p:spPr>
          <a:xfrm>
            <a:off x="10439936" y="4698868"/>
            <a:ext cx="1556888" cy="484850"/>
          </a:xfrm>
          <a:prstGeom prst="roundRect">
            <a:avLst>
              <a:gd name="adj" fmla="val 50000"/>
            </a:avLst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4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i="0" u="none" strike="noStrike" kern="0" cap="none" spc="0" normalizeH="0" baseline="0" noProof="0" dirty="0">
                <a:ln>
                  <a:noFill/>
                </a:ln>
                <a:uLnTx/>
                <a:uFillTx/>
                <a:latin typeface="Calibri" panose="020F0502020204030204" pitchFamily="34" charset="0"/>
                <a:ea typeface="Meiryo UI"/>
                <a:cs typeface="Calibri" panose="020F0502020204030204" pitchFamily="34" charset="0"/>
              </a:rPr>
              <a:t>Marco Rach</a:t>
            </a:r>
          </a:p>
        </p:txBody>
      </p:sp>
      <p:sp>
        <p:nvSpPr>
          <p:cNvPr id="100" name="Ovaal 47">
            <a:extLst>
              <a:ext uri="{FF2B5EF4-FFF2-40B4-BE49-F238E27FC236}">
                <a16:creationId xmlns:a16="http://schemas.microsoft.com/office/drawing/2014/main" id="{70B4E06B-4B18-652B-0A6B-CE47885ECD68}"/>
              </a:ext>
            </a:extLst>
          </p:cNvPr>
          <p:cNvSpPr/>
          <p:nvPr/>
        </p:nvSpPr>
        <p:spPr>
          <a:xfrm>
            <a:off x="10598401" y="3669155"/>
            <a:ext cx="1049183" cy="1049183"/>
          </a:xfrm>
          <a:prstGeom prst="ellipse">
            <a:avLst/>
          </a:prstGeom>
          <a:noFill/>
          <a:ln w="38100">
            <a:solidFill>
              <a:srgbClr val="00B7F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101" name="Verbindingslijn: gebogen 26">
            <a:extLst>
              <a:ext uri="{FF2B5EF4-FFF2-40B4-BE49-F238E27FC236}">
                <a16:creationId xmlns:a16="http://schemas.microsoft.com/office/drawing/2014/main" id="{5E1EA8C4-C0EA-9B8E-DE82-C3BA995D75B1}"/>
              </a:ext>
            </a:extLst>
          </p:cNvPr>
          <p:cNvCxnSpPr>
            <a:cxnSpLocks/>
          </p:cNvCxnSpPr>
          <p:nvPr/>
        </p:nvCxnSpPr>
        <p:spPr>
          <a:xfrm>
            <a:off x="4825010" y="1729337"/>
            <a:ext cx="3270370" cy="202400"/>
          </a:xfrm>
          <a:prstGeom prst="bentConnector3">
            <a:avLst>
              <a:gd name="adj1" fmla="val 50000"/>
            </a:avLst>
          </a:prstGeom>
          <a:ln>
            <a:solidFill>
              <a:srgbClr val="00B7F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Ovaal 41">
            <a:extLst>
              <a:ext uri="{FF2B5EF4-FFF2-40B4-BE49-F238E27FC236}">
                <a16:creationId xmlns:a16="http://schemas.microsoft.com/office/drawing/2014/main" id="{11192DEE-E0CC-C287-B4D6-5CFE30FFD940}"/>
              </a:ext>
            </a:extLst>
          </p:cNvPr>
          <p:cNvSpPr/>
          <p:nvPr/>
        </p:nvSpPr>
        <p:spPr>
          <a:xfrm>
            <a:off x="6411502" y="3936006"/>
            <a:ext cx="1049183" cy="1049183"/>
          </a:xfrm>
          <a:prstGeom prst="ellipse">
            <a:avLst/>
          </a:prstGeom>
          <a:noFill/>
          <a:ln w="38100">
            <a:solidFill>
              <a:srgbClr val="00B7F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0" name="Rectangle: Rounded Corners 15">
            <a:extLst>
              <a:ext uri="{FF2B5EF4-FFF2-40B4-BE49-F238E27FC236}">
                <a16:creationId xmlns:a16="http://schemas.microsoft.com/office/drawing/2014/main" id="{82228DCF-374E-EDBE-2D20-29EDA233D725}"/>
              </a:ext>
            </a:extLst>
          </p:cNvPr>
          <p:cNvSpPr/>
          <p:nvPr/>
        </p:nvSpPr>
        <p:spPr>
          <a:xfrm>
            <a:off x="6145685" y="5091291"/>
            <a:ext cx="1556888" cy="484850"/>
          </a:xfrm>
          <a:prstGeom prst="roundRect">
            <a:avLst>
              <a:gd name="adj" fmla="val 50000"/>
            </a:avLst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4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i="0" u="none" strike="noStrike" kern="0" cap="none" spc="0" normalizeH="0" baseline="0" noProof="0" dirty="0">
                <a:ln>
                  <a:noFill/>
                </a:ln>
                <a:uLnTx/>
                <a:uFillTx/>
                <a:latin typeface="Calibri" panose="020F0502020204030204" pitchFamily="34" charset="0"/>
                <a:ea typeface="Meiryo UI"/>
                <a:cs typeface="Calibri" panose="020F0502020204030204" pitchFamily="34" charset="0"/>
              </a:rPr>
              <a:t>Andreas Wetzels</a:t>
            </a:r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A6587EAE-227D-33EC-4597-E4E7C613915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52501" y="4018877"/>
            <a:ext cx="924603" cy="955285"/>
          </a:xfrm>
          <a:prstGeom prst="ellipse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FD8C3CCB-834F-185C-3E33-599DBD9796C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931478">
            <a:off x="4104431" y="4008429"/>
            <a:ext cx="966741" cy="966741"/>
          </a:xfrm>
          <a:prstGeom prst="ellipse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2FF11657-66C5-6473-4D77-0B20D519882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82255" y="4000871"/>
            <a:ext cx="962404" cy="962404"/>
          </a:xfrm>
          <a:prstGeom prst="ellipse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2C42B346-1F09-FA80-A45B-649C527EEDE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67687" y="3989985"/>
            <a:ext cx="948878" cy="948878"/>
          </a:xfrm>
          <a:prstGeom prst="ellipse">
            <a:avLst/>
          </a:prstGeom>
        </p:spPr>
      </p:pic>
      <p:pic>
        <p:nvPicPr>
          <p:cNvPr id="1026" name="Picture 2" descr="Profile photo of Reto Gass">
            <a:extLst>
              <a:ext uri="{FF2B5EF4-FFF2-40B4-BE49-F238E27FC236}">
                <a16:creationId xmlns:a16="http://schemas.microsoft.com/office/drawing/2014/main" id="{E3498177-146C-B2D5-FEBF-89E54E7D6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001" y="3729492"/>
            <a:ext cx="968995" cy="96899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B9641C4E-320F-2BDD-5AAE-F5BB683C098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657239" y="3714735"/>
            <a:ext cx="955613" cy="955613"/>
          </a:xfrm>
          <a:prstGeom prst="ellipse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953766B3-13C2-236F-69A4-03417D6F66A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651290" y="2087119"/>
            <a:ext cx="950676" cy="95067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57880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516AC7-3BE8-E5FB-B2E1-F4DD73E340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:a16="http://schemas.microsoft.com/office/drawing/2014/main" id="{55F5950D-B165-0651-8E6B-9CF6E13C989E}"/>
              </a:ext>
            </a:extLst>
          </p:cNvPr>
          <p:cNvSpPr/>
          <p:nvPr/>
        </p:nvSpPr>
        <p:spPr>
          <a:xfrm>
            <a:off x="2097627" y="903524"/>
            <a:ext cx="2191343" cy="65301"/>
          </a:xfrm>
          <a:prstGeom prst="rect">
            <a:avLst/>
          </a:prstGeom>
          <a:solidFill>
            <a:srgbClr val="00B7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3AA8195-E9C2-3AB6-1715-37631FD246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4086" y="174199"/>
            <a:ext cx="8613914" cy="898923"/>
          </a:xfrm>
        </p:spPr>
        <p:txBody>
          <a:bodyPr lIns="91440" tIns="45720" rIns="91440" bIns="45720" anchor="b">
            <a:normAutofit/>
          </a:bodyPr>
          <a:lstStyle/>
          <a:p>
            <a:pPr algn="l"/>
            <a:r>
              <a:rPr lang="nl-BE" dirty="0">
                <a:solidFill>
                  <a:srgbClr val="000000"/>
                </a:solidFill>
              </a:rPr>
              <a:t>Agenda </a:t>
            </a: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B20F0A5-988E-DECD-80B6-8A4DD0B9FE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929146"/>
              </p:ext>
            </p:extLst>
          </p:nvPr>
        </p:nvGraphicFramePr>
        <p:xfrm>
          <a:off x="2097627" y="1073122"/>
          <a:ext cx="9778686" cy="494994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76325">
                  <a:extLst>
                    <a:ext uri="{9D8B030D-6E8A-4147-A177-3AD203B41FA5}">
                      <a16:colId xmlns:a16="http://schemas.microsoft.com/office/drawing/2014/main" val="1695901713"/>
                    </a:ext>
                  </a:extLst>
                </a:gridCol>
                <a:gridCol w="834597">
                  <a:extLst>
                    <a:ext uri="{9D8B030D-6E8A-4147-A177-3AD203B41FA5}">
                      <a16:colId xmlns:a16="http://schemas.microsoft.com/office/drawing/2014/main" val="621285543"/>
                    </a:ext>
                  </a:extLst>
                </a:gridCol>
                <a:gridCol w="4296215">
                  <a:extLst>
                    <a:ext uri="{9D8B030D-6E8A-4147-A177-3AD203B41FA5}">
                      <a16:colId xmlns:a16="http://schemas.microsoft.com/office/drawing/2014/main" val="3305140152"/>
                    </a:ext>
                  </a:extLst>
                </a:gridCol>
                <a:gridCol w="1634996">
                  <a:extLst>
                    <a:ext uri="{9D8B030D-6E8A-4147-A177-3AD203B41FA5}">
                      <a16:colId xmlns:a16="http://schemas.microsoft.com/office/drawing/2014/main" val="1395597814"/>
                    </a:ext>
                  </a:extLst>
                </a:gridCol>
                <a:gridCol w="2136553">
                  <a:extLst>
                    <a:ext uri="{9D8B030D-6E8A-4147-A177-3AD203B41FA5}">
                      <a16:colId xmlns:a16="http://schemas.microsoft.com/office/drawing/2014/main" val="3381715344"/>
                    </a:ext>
                  </a:extLst>
                </a:gridCol>
              </a:tblGrid>
              <a:tr h="309364"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lang="de-DE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Start</a:t>
                      </a:r>
                      <a:endParaRPr lang="de-DE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F9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9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lang="de-DE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Ende</a:t>
                      </a:r>
                      <a:endParaRPr lang="de-DE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F9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9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lang="de-DE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Titel</a:t>
                      </a:r>
                      <a:endParaRPr lang="de-DE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F9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9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lang="de-DE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Sprecher</a:t>
                      </a:r>
                      <a:endParaRPr lang="de-DE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F9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9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lang="de-DE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Firma</a:t>
                      </a:r>
                      <a:endParaRPr lang="de-DE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F9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9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5415243"/>
                  </a:ext>
                </a:extLst>
              </a:tr>
              <a:tr h="363220"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lang="de-DE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10.00</a:t>
                      </a:r>
                      <a:endParaRPr lang="de-DE" sz="1800" b="0" i="0" u="none" strike="noStrike" dirty="0">
                        <a:effectLst/>
                        <a:latin typeface="Apto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F9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F0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lang="de-DE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10.30</a:t>
                      </a:r>
                      <a:endParaRPr lang="de-DE" sz="1800" b="0" i="0" u="none" strike="noStrike" dirty="0">
                        <a:effectLst/>
                        <a:latin typeface="Apto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F9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/>
                      <a:r>
                        <a:rPr lang="de-DE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Registrierung + Welcome Coffee</a:t>
                      </a:r>
                      <a:endParaRPr lang="de-DE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F9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F0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endParaRPr lang="de-DE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F9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F0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endParaRPr lang="de-DE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F9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F0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1794201"/>
                  </a:ext>
                </a:extLst>
              </a:tr>
              <a:tr h="363220"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lang="de-DE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10.30</a:t>
                      </a:r>
                      <a:endParaRPr lang="de-DE" sz="1800" b="0" i="0" u="none" strike="noStrike" dirty="0">
                        <a:effectLst/>
                        <a:latin typeface="Apto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lang="de-DE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10.40</a:t>
                      </a:r>
                      <a:endParaRPr lang="de-DE" sz="1800" b="0" i="0" u="none" strike="noStrike" dirty="0">
                        <a:effectLst/>
                        <a:latin typeface="Apto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/>
                      <a:r>
                        <a:rPr lang="de-DE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Welcome</a:t>
                      </a:r>
                      <a:endParaRPr lang="de-DE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lang="de-DE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Margot Lannoy</a:t>
                      </a:r>
                      <a:endParaRPr lang="de-DE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lang="de-DE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Panasonic TOUGHBOOK</a:t>
                      </a:r>
                      <a:endParaRPr lang="de-DE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4048663"/>
                  </a:ext>
                </a:extLst>
              </a:tr>
              <a:tr h="511429"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lang="de-DE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10.40</a:t>
                      </a:r>
                      <a:endParaRPr lang="de-DE" sz="1800" b="0" i="0" u="none" strike="noStrike" dirty="0">
                        <a:effectLst/>
                        <a:latin typeface="Apto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F0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lang="de-DE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11.10</a:t>
                      </a:r>
                      <a:endParaRPr lang="de-DE" sz="1800" b="0" i="0" u="none" strike="noStrike" dirty="0">
                        <a:effectLst/>
                        <a:latin typeface="Apto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/>
                      <a:r>
                        <a:rPr lang="en-GB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Nachhaltige</a:t>
                      </a:r>
                      <a:r>
                        <a:rPr lang="en-GB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IT-</a:t>
                      </a:r>
                      <a:r>
                        <a:rPr lang="en-GB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Investitionen</a:t>
                      </a:r>
                      <a:r>
                        <a:rPr lang="en-GB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GB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mit</a:t>
                      </a:r>
                      <a:r>
                        <a:rPr lang="en-GB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 TOUGHBOOK</a:t>
                      </a:r>
                      <a:endParaRPr lang="en-GB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/>
                      <a:r>
                        <a:rPr lang="de-DE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Thorsten Lutz + </a:t>
                      </a:r>
                      <a:endParaRPr lang="de-DE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indent="0" algn="l" rtl="0" eaLnBrk="1" fontAlgn="auto" latinLnBrk="0" hangingPunct="1"/>
                      <a:r>
                        <a:rPr lang="de-DE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Dirk Weigelt</a:t>
                      </a:r>
                      <a:endParaRPr lang="de-DE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/>
                      <a:r>
                        <a:rPr lang="de-DE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Panasonic TOUGHBOOK</a:t>
                      </a:r>
                      <a:endParaRPr lang="de-DE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F0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739300"/>
                  </a:ext>
                </a:extLst>
              </a:tr>
              <a:tr h="507619"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lang="de-DE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11.10</a:t>
                      </a:r>
                      <a:endParaRPr lang="de-DE" sz="1800" b="0" i="0" u="none" strike="noStrike" dirty="0">
                        <a:effectLst/>
                        <a:latin typeface="Apto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lang="de-DE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11.40</a:t>
                      </a:r>
                      <a:endParaRPr lang="de-DE" sz="1800" b="0" i="0" u="none" strike="noStrike" dirty="0">
                        <a:effectLst/>
                        <a:latin typeface="Apto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/>
                      <a:r>
                        <a:rPr lang="de-DE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Mobile-IT </a:t>
                      </a:r>
                      <a:r>
                        <a:rPr lang="de-DE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as</a:t>
                      </a:r>
                      <a:r>
                        <a:rPr lang="de-DE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-a-Service: Flexibel, skalierbar, zukunftssicher</a:t>
                      </a:r>
                      <a:endParaRPr lang="de-DE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lang="de-DE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Dr. Timo Unger + </a:t>
                      </a:r>
                      <a:br>
                        <a:rPr lang="de-DE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</a:br>
                      <a:r>
                        <a:rPr lang="de-DE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Julia Kohl</a:t>
                      </a:r>
                      <a:endParaRPr lang="de-DE" sz="1800" b="0" i="0" u="none" strike="noStrike">
                        <a:effectLst/>
                        <a:latin typeface="Apto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/>
                      <a:r>
                        <a:rPr lang="de-DE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Panasonic TOUGHBOOK</a:t>
                      </a:r>
                      <a:endParaRPr lang="de-DE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1738930"/>
                  </a:ext>
                </a:extLst>
              </a:tr>
              <a:tr h="507619"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lang="de-DE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11.40</a:t>
                      </a:r>
                      <a:endParaRPr lang="de-DE" sz="1800" b="0" i="0" u="none" strike="noStrike" dirty="0">
                        <a:effectLst/>
                        <a:latin typeface="Apto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F0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lang="de-DE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12.10</a:t>
                      </a:r>
                      <a:endParaRPr lang="de-DE" sz="1800" b="0" i="0" u="none" strike="noStrike" dirty="0">
                        <a:effectLst/>
                        <a:latin typeface="Apto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/>
                      <a:r>
                        <a:rPr lang="de-DE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Konnektivität unterwegs: Vehicle Integration und Screen Mirroring</a:t>
                      </a:r>
                      <a:endParaRPr lang="de-DE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/>
                      <a:r>
                        <a:rPr lang="de-DE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Nick Miller</a:t>
                      </a:r>
                      <a:endParaRPr lang="de-DE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F0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lang="de-DE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Panasonic TOUGHBOOK</a:t>
                      </a:r>
                      <a:endParaRPr lang="de-DE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F0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331119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lang="de-DE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12.10</a:t>
                      </a:r>
                      <a:endParaRPr lang="de-DE" sz="1800" b="0" i="0" u="none" strike="noStrike" dirty="0">
                        <a:effectLst/>
                        <a:latin typeface="Apto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lang="de-DE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13.30</a:t>
                      </a:r>
                      <a:endParaRPr lang="de-DE" sz="1800" b="0" i="0" u="none" strike="noStrike" dirty="0">
                        <a:effectLst/>
                        <a:latin typeface="Apto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/>
                      <a:r>
                        <a:rPr lang="de-DE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Mittagspause</a:t>
                      </a:r>
                      <a:endParaRPr lang="de-DE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endParaRPr lang="de-DE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endParaRPr lang="de-DE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724665"/>
                  </a:ext>
                </a:extLst>
              </a:tr>
              <a:tr h="507619"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lang="de-DE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13.30</a:t>
                      </a:r>
                      <a:endParaRPr lang="de-DE" sz="1800" b="0" i="0" u="none" strike="noStrike" dirty="0">
                        <a:effectLst/>
                        <a:latin typeface="Apto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F0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lang="de-DE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14.15</a:t>
                      </a:r>
                      <a:endParaRPr lang="de-DE" sz="1800" b="0" i="0" u="none" strike="noStrike" dirty="0">
                        <a:effectLst/>
                        <a:latin typeface="Apto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/>
                      <a:r>
                        <a:rPr lang="de-DE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TOUGH Challenge: 120 Langdistanz- Triathlons in 120 Tagen</a:t>
                      </a:r>
                      <a:endParaRPr lang="de-DE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F0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lang="de-DE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Jonas Deichmann</a:t>
                      </a:r>
                      <a:endParaRPr lang="de-DE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F0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endParaRPr lang="de-DE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F0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0766607"/>
                  </a:ext>
                </a:extLst>
              </a:tr>
              <a:tr h="363220"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lang="de-DE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14.15</a:t>
                      </a:r>
                      <a:endParaRPr lang="de-DE" sz="1800" b="0" i="0" u="none" strike="noStrike" dirty="0">
                        <a:effectLst/>
                        <a:latin typeface="Apto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lang="de-DE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14.45</a:t>
                      </a:r>
                      <a:endParaRPr lang="de-DE" sz="1800" b="0" i="0" u="none" strike="noStrike" dirty="0">
                        <a:effectLst/>
                        <a:latin typeface="Apto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/>
                      <a:r>
                        <a:rPr lang="de-DE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AWS European Sovereign Cloud</a:t>
                      </a:r>
                      <a:endParaRPr lang="de-DE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lang="de-DE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Stephan Schubert</a:t>
                      </a:r>
                      <a:endParaRPr lang="de-DE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lang="de-DE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Amazon Web Service</a:t>
                      </a:r>
                      <a:endParaRPr lang="de-DE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1640473"/>
                  </a:ext>
                </a:extLst>
              </a:tr>
              <a:tr h="363220"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lang="de-DE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14.45</a:t>
                      </a:r>
                      <a:endParaRPr lang="de-DE" sz="1800" b="0" i="0" u="none" strike="noStrike" dirty="0">
                        <a:effectLst/>
                        <a:latin typeface="Apto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F0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lang="de-DE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15.15</a:t>
                      </a:r>
                      <a:endParaRPr lang="de-DE" sz="1800" b="0" i="0" u="none" strike="noStrike" dirty="0">
                        <a:effectLst/>
                        <a:latin typeface="Apto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/>
                      <a:r>
                        <a:rPr lang="de-DE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Kaffeepause</a:t>
                      </a:r>
                      <a:endParaRPr lang="de-DE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F0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endParaRPr lang="de-DE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F0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endParaRPr lang="de-DE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F0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013186"/>
                  </a:ext>
                </a:extLst>
              </a:tr>
              <a:tr h="363220"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lang="de-DE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15.15</a:t>
                      </a:r>
                      <a:endParaRPr lang="de-DE" sz="1800" b="0" i="0" u="none" strike="noStrike" dirty="0">
                        <a:effectLst/>
                        <a:latin typeface="Apto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lang="de-DE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15.45</a:t>
                      </a:r>
                      <a:endParaRPr lang="de-DE" sz="1800" b="0" i="0" u="none" strike="noStrike" dirty="0">
                        <a:effectLst/>
                        <a:latin typeface="Apto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/>
                      <a:r>
                        <a:rPr lang="de-DE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IT-Sicherheit in Deutschland</a:t>
                      </a:r>
                      <a:endParaRPr lang="de-DE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lang="de-DE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Felix Kuhlenkamp</a:t>
                      </a:r>
                      <a:endParaRPr lang="de-DE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lang="de-DE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Bitkom e. V.</a:t>
                      </a:r>
                      <a:endParaRPr lang="de-DE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0303272"/>
                  </a:ext>
                </a:extLst>
              </a:tr>
              <a:tr h="298577"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lang="de-DE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15.45</a:t>
                      </a:r>
                      <a:endParaRPr lang="de-DE" sz="1800" b="0" i="0" u="none" strike="noStrike" dirty="0">
                        <a:effectLst/>
                        <a:latin typeface="Apto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F9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endParaRPr lang="de-DE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F9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rtl="0" eaLnBrk="1" fontAlgn="auto" latinLnBrk="0" hangingPunct="1"/>
                      <a:r>
                        <a:rPr lang="de-DE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Abschluss und optionales Get-together</a:t>
                      </a:r>
                      <a:endParaRPr lang="de-DE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F9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endParaRPr lang="de-DE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F9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81324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5998192"/>
      </p:ext>
    </p:extLst>
  </p:cSld>
  <p:clrMapOvr>
    <a:masterClrMapping/>
  </p:clrMapOvr>
</p:sld>
</file>

<file path=ppt/theme/theme1.xml><?xml version="1.0" encoding="utf-8"?>
<a:theme xmlns:a="http://schemas.openxmlformats.org/drawingml/2006/main" name="6_Content Slides">
  <a:themeElements>
    <a:clrScheme name="Custom 1">
      <a:dk1>
        <a:srgbClr val="000000"/>
      </a:dk1>
      <a:lt1>
        <a:srgbClr val="FFFFFF"/>
      </a:lt1>
      <a:dk2>
        <a:srgbClr val="000E4E"/>
      </a:dk2>
      <a:lt2>
        <a:srgbClr val="EEEEEE"/>
      </a:lt2>
      <a:accent1>
        <a:srgbClr val="00B7F1"/>
      </a:accent1>
      <a:accent2>
        <a:srgbClr val="0D7CF2"/>
      </a:accent2>
      <a:accent3>
        <a:srgbClr val="006603"/>
      </a:accent3>
      <a:accent4>
        <a:srgbClr val="85CC33"/>
      </a:accent4>
      <a:accent5>
        <a:srgbClr val="FF6900"/>
      </a:accent5>
      <a:accent6>
        <a:srgbClr val="AD00CC"/>
      </a:accent6>
      <a:hlink>
        <a:srgbClr val="AD00CC"/>
      </a:hlink>
      <a:folHlink>
        <a:srgbClr val="99999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7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8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9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wnership xmlns="2dbb681f-c5ba-47f1-88ea-7a4aa00afe7c">
      <UserInfo>
        <DisplayName/>
        <AccountId xsi:nil="true"/>
        <AccountType/>
      </UserInfo>
    </Ownership>
    <Limitations xmlns="2dbb681f-c5ba-47f1-88ea-7a4aa00afe7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58CD5248877D4599BDC5CBE2FCF442" ma:contentTypeVersion="" ma:contentTypeDescription="Create a new document." ma:contentTypeScope="" ma:versionID="decd3c33e78f0280b8942aa8b9dec795">
  <xsd:schema xmlns:xsd="http://www.w3.org/2001/XMLSchema" xmlns:xs="http://www.w3.org/2001/XMLSchema" xmlns:p="http://schemas.microsoft.com/office/2006/metadata/properties" xmlns:ns2="2dbb681f-c5ba-47f1-88ea-7a4aa00afe7c" xmlns:ns3="dc2a6587-7d38-4cac-8535-8d21a4f8203f" targetNamespace="http://schemas.microsoft.com/office/2006/metadata/properties" ma:root="true" ma:fieldsID="0811d235deed9bdbc1a7a8675a5862db" ns2:_="" ns3:_="">
    <xsd:import namespace="2dbb681f-c5ba-47f1-88ea-7a4aa00afe7c"/>
    <xsd:import namespace="dc2a6587-7d38-4cac-8535-8d21a4f8203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Limitations" minOccurs="0"/>
                <xsd:element ref="ns2:MediaServiceAutoKeyPoints" minOccurs="0"/>
                <xsd:element ref="ns2:MediaServiceKeyPoints" minOccurs="0"/>
                <xsd:element ref="ns2:Ownership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bb681f-c5ba-47f1-88ea-7a4aa00afe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Limitations" ma:index="18" nillable="true" ma:displayName="Limitations" ma:format="Dropdown" ma:internalName="Limitations">
      <xsd:simpleType>
        <xsd:restriction base="dms:Text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Ownership" ma:index="21" nillable="true" ma:displayName="Ownership" ma:format="Dropdown" ma:list="UserInfo" ma:SharePointGroup="0" ma:internalName="Ownership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2a6587-7d38-4cac-8535-8d21a4f8203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DF1B7F2-5CCD-4082-8848-4ECB7B46A2C7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dc2a6587-7d38-4cac-8535-8d21a4f8203f"/>
    <ds:schemaRef ds:uri="http://purl.org/dc/terms/"/>
    <ds:schemaRef ds:uri="2dbb681f-c5ba-47f1-88ea-7a4aa00afe7c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0722B4C-C061-4E05-A529-198343FE32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F6914B6-B8CE-49CF-BBF2-98F8E225A0DC}">
  <ds:schemaRefs>
    <ds:schemaRef ds:uri="2dbb681f-c5ba-47f1-88ea-7a4aa00afe7c"/>
    <ds:schemaRef ds:uri="dc2a6587-7d38-4cac-8535-8d21a4f8203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Panasonic Connect TOUGHBOOK_template</Template>
  <TotalTime>0</TotalTime>
  <Words>268</Words>
  <Application>Microsoft Office PowerPoint</Application>
  <PresentationFormat>Widescreen</PresentationFormat>
  <Paragraphs>89</Paragraphs>
  <Slides>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6_Content Slides</vt:lpstr>
      <vt:lpstr>Custom Design</vt:lpstr>
      <vt:lpstr>2_Custom Design</vt:lpstr>
      <vt:lpstr>3_Custom Design</vt:lpstr>
      <vt:lpstr>4_Custom Design</vt:lpstr>
      <vt:lpstr>5_Custom Design</vt:lpstr>
      <vt:lpstr>1_Custom Design</vt:lpstr>
      <vt:lpstr>6_Custom Design</vt:lpstr>
      <vt:lpstr>PowerPoint Presentation</vt:lpstr>
      <vt:lpstr>Welcome</vt:lpstr>
      <vt:lpstr>PowerPoint Presentation</vt:lpstr>
      <vt:lpstr>PowerPoint Presentation</vt:lpstr>
      <vt:lpstr>PowerPoint Presentation</vt:lpstr>
      <vt:lpstr>PowerPoint Presentation</vt:lpstr>
      <vt:lpstr>Agenda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Dhooge, Brecht</dc:creator>
  <cp:lastModifiedBy>Kohl, Julia</cp:lastModifiedBy>
  <cp:revision>44</cp:revision>
  <cp:lastPrinted>2016-11-17T00:09:51Z</cp:lastPrinted>
  <dcterms:created xsi:type="dcterms:W3CDTF">2024-01-09T14:14:07Z</dcterms:created>
  <dcterms:modified xsi:type="dcterms:W3CDTF">2025-02-10T16:00:45Z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0x0101003C58CD5248877D4599BDC5CBE2FCF442</vt:lpwstr>
  </property>
</Properties>
</file>